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heme/themeOverride1.xml" ContentType="application/vnd.openxmlformats-officedocument.themeOverr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359" r:id="rId4"/>
    <p:sldId id="360" r:id="rId5"/>
    <p:sldId id="361" r:id="rId6"/>
    <p:sldId id="363" r:id="rId7"/>
    <p:sldId id="364" r:id="rId8"/>
    <p:sldId id="365" r:id="rId9"/>
    <p:sldId id="366" r:id="rId10"/>
    <p:sldId id="367" r:id="rId11"/>
    <p:sldId id="368" r:id="rId12"/>
    <p:sldId id="369" r:id="rId13"/>
    <p:sldId id="371" r:id="rId14"/>
    <p:sldId id="424" r:id="rId15"/>
    <p:sldId id="427" r:id="rId16"/>
    <p:sldId id="263" r:id="rId17"/>
    <p:sldId id="428" r:id="rId18"/>
    <p:sldId id="429" r:id="rId19"/>
    <p:sldId id="264" r:id="rId20"/>
    <p:sldId id="430" r:id="rId21"/>
    <p:sldId id="431" r:id="rId22"/>
    <p:sldId id="432" r:id="rId23"/>
    <p:sldId id="425" r:id="rId24"/>
    <p:sldId id="372" r:id="rId25"/>
    <p:sldId id="373" r:id="rId26"/>
    <p:sldId id="423" r:id="rId27"/>
    <p:sldId id="406" r:id="rId28"/>
    <p:sldId id="376" r:id="rId29"/>
    <p:sldId id="378" r:id="rId30"/>
    <p:sldId id="379" r:id="rId31"/>
    <p:sldId id="380" r:id="rId32"/>
    <p:sldId id="381" r:id="rId33"/>
    <p:sldId id="382" r:id="rId34"/>
    <p:sldId id="383" r:id="rId35"/>
    <p:sldId id="384" r:id="rId36"/>
    <p:sldId id="407" r:id="rId37"/>
    <p:sldId id="391" r:id="rId38"/>
    <p:sldId id="411" r:id="rId39"/>
    <p:sldId id="393" r:id="rId40"/>
    <p:sldId id="395" r:id="rId41"/>
    <p:sldId id="420" r:id="rId42"/>
    <p:sldId id="396" r:id="rId43"/>
    <p:sldId id="412" r:id="rId44"/>
    <p:sldId id="413" r:id="rId45"/>
    <p:sldId id="414" r:id="rId46"/>
    <p:sldId id="266" r:id="rId47"/>
    <p:sldId id="267" r:id="rId48"/>
    <p:sldId id="268" r:id="rId49"/>
    <p:sldId id="415" r:id="rId50"/>
    <p:sldId id="416" r:id="rId51"/>
    <p:sldId id="417" r:id="rId52"/>
    <p:sldId id="418" r:id="rId53"/>
    <p:sldId id="419" r:id="rId54"/>
    <p:sldId id="421"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752" autoAdjust="0"/>
  </p:normalViewPr>
  <p:slideViewPr>
    <p:cSldViewPr snapToGrid="0">
      <p:cViewPr varScale="1">
        <p:scale>
          <a:sx n="59" d="100"/>
          <a:sy n="59" d="100"/>
        </p:scale>
        <p:origin x="306"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z, Lee S. (CDC/NCEZID/DFWED/EDLB)" userId="2f2a2d86-0949-46a4-8abf-a07c88803aba" providerId="ADAL" clId="{36BE866B-F234-4344-813D-3A9238D62742}"/>
    <pc:docChg chg="modSld">
      <pc:chgData name="Katz, Lee S. (CDC/NCEZID/DFWED/EDLB)" userId="2f2a2d86-0949-46a4-8abf-a07c88803aba" providerId="ADAL" clId="{36BE866B-F234-4344-813D-3A9238D62742}" dt="2024-04-02T23:20:31.237" v="6" actId="20577"/>
      <pc:docMkLst>
        <pc:docMk/>
      </pc:docMkLst>
      <pc:sldChg chg="modSp mod">
        <pc:chgData name="Katz, Lee S. (CDC/NCEZID/DFWED/EDLB)" userId="2f2a2d86-0949-46a4-8abf-a07c88803aba" providerId="ADAL" clId="{36BE866B-F234-4344-813D-3A9238D62742}" dt="2024-04-02T23:20:31.237" v="6" actId="20577"/>
        <pc:sldMkLst>
          <pc:docMk/>
          <pc:sldMk cId="361350742" sldId="256"/>
        </pc:sldMkLst>
        <pc:spChg chg="mod">
          <ac:chgData name="Katz, Lee S. (CDC/NCEZID/DFWED/EDLB)" userId="2f2a2d86-0949-46a4-8abf-a07c88803aba" providerId="ADAL" clId="{36BE866B-F234-4344-813D-3A9238D62742}" dt="2024-04-02T23:20:31.237" v="6" actId="20577"/>
          <ac:spMkLst>
            <pc:docMk/>
            <pc:sldMk cId="361350742" sldId="256"/>
            <ac:spMk id="3" creationId="{7CF3158A-185E-430B-94BB-173917C3E516}"/>
          </ac:spMkLst>
        </pc:spChg>
      </pc:sldChg>
    </pc:docChg>
  </pc:docChgLst>
  <pc:docChgLst>
    <pc:chgData name="Katz, Lee S. (CDC/DDID/NCEZID/DFWED)" userId="2f2a2d86-0949-46a4-8abf-a07c88803aba" providerId="ADAL" clId="{B79BB935-492D-4274-BF6B-E43F3AC9529E}"/>
    <pc:docChg chg="delSld modSld">
      <pc:chgData name="Katz, Lee S. (CDC/DDID/NCEZID/DFWED)" userId="2f2a2d86-0949-46a4-8abf-a07c88803aba" providerId="ADAL" clId="{B79BB935-492D-4274-BF6B-E43F3AC9529E}" dt="2023-04-10T23:35:54.860" v="11" actId="47"/>
      <pc:docMkLst>
        <pc:docMk/>
      </pc:docMkLst>
      <pc:sldChg chg="modSp mod">
        <pc:chgData name="Katz, Lee S. (CDC/DDID/NCEZID/DFWED)" userId="2f2a2d86-0949-46a4-8abf-a07c88803aba" providerId="ADAL" clId="{B79BB935-492D-4274-BF6B-E43F3AC9529E}" dt="2023-04-10T23:20:21.905" v="9" actId="20577"/>
        <pc:sldMkLst>
          <pc:docMk/>
          <pc:sldMk cId="361350742" sldId="256"/>
        </pc:sldMkLst>
        <pc:spChg chg="mod">
          <ac:chgData name="Katz, Lee S. (CDC/DDID/NCEZID/DFWED)" userId="2f2a2d86-0949-46a4-8abf-a07c88803aba" providerId="ADAL" clId="{B79BB935-492D-4274-BF6B-E43F3AC9529E}" dt="2023-04-10T23:20:21.905" v="9" actId="20577"/>
          <ac:spMkLst>
            <pc:docMk/>
            <pc:sldMk cId="361350742" sldId="256"/>
            <ac:spMk id="3" creationId="{7CF3158A-185E-430B-94BB-173917C3E516}"/>
          </ac:spMkLst>
        </pc:spChg>
      </pc:sldChg>
      <pc:sldChg chg="modSp mod">
        <pc:chgData name="Katz, Lee S. (CDC/DDID/NCEZID/DFWED)" userId="2f2a2d86-0949-46a4-8abf-a07c88803aba" providerId="ADAL" clId="{B79BB935-492D-4274-BF6B-E43F3AC9529E}" dt="2023-04-10T23:34:46.955" v="10" actId="6549"/>
        <pc:sldMkLst>
          <pc:docMk/>
          <pc:sldMk cId="575693371" sldId="257"/>
        </pc:sldMkLst>
        <pc:spChg chg="mod">
          <ac:chgData name="Katz, Lee S. (CDC/DDID/NCEZID/DFWED)" userId="2f2a2d86-0949-46a4-8abf-a07c88803aba" providerId="ADAL" clId="{B79BB935-492D-4274-BF6B-E43F3AC9529E}" dt="2023-04-10T23:34:46.955" v="10" actId="6549"/>
          <ac:spMkLst>
            <pc:docMk/>
            <pc:sldMk cId="575693371" sldId="257"/>
            <ac:spMk id="3" creationId="{D0ECE48B-ACF4-4610-9FA8-5551EAE2E9F7}"/>
          </ac:spMkLst>
        </pc:spChg>
      </pc:sldChg>
      <pc:sldChg chg="del">
        <pc:chgData name="Katz, Lee S. (CDC/DDID/NCEZID/DFWED)" userId="2f2a2d86-0949-46a4-8abf-a07c88803aba" providerId="ADAL" clId="{B79BB935-492D-4274-BF6B-E43F3AC9529E}" dt="2023-04-10T23:35:54.860" v="11" actId="47"/>
        <pc:sldMkLst>
          <pc:docMk/>
          <pc:sldMk cId="711812714" sldId="422"/>
        </pc:sldMkLst>
      </pc:sldChg>
    </pc:docChg>
  </pc:docChgLst>
  <pc:docChgLst>
    <pc:chgData name="Katz, Lee S. (CDC/NCEZID/DFWED/EDLB)" userId="2f2a2d86-0949-46a4-8abf-a07c88803aba" providerId="ADAL" clId="{C6386965-549A-4E9F-B843-C31F3CB0FA43}"/>
    <pc:docChg chg="custSel addSld delSld modSld">
      <pc:chgData name="Katz, Lee S. (CDC/NCEZID/DFWED/EDLB)" userId="2f2a2d86-0949-46a4-8abf-a07c88803aba" providerId="ADAL" clId="{C6386965-549A-4E9F-B843-C31F3CB0FA43}" dt="2023-11-17T00:02:30.667" v="161" actId="478"/>
      <pc:docMkLst>
        <pc:docMk/>
      </pc:docMkLst>
      <pc:sldChg chg="modSp mod">
        <pc:chgData name="Katz, Lee S. (CDC/NCEZID/DFWED/EDLB)" userId="2f2a2d86-0949-46a4-8abf-a07c88803aba" providerId="ADAL" clId="{C6386965-549A-4E9F-B843-C31F3CB0FA43}" dt="2023-11-16T23:09:01.383" v="159" actId="20577"/>
        <pc:sldMkLst>
          <pc:docMk/>
          <pc:sldMk cId="361350742" sldId="256"/>
        </pc:sldMkLst>
        <pc:spChg chg="mod">
          <ac:chgData name="Katz, Lee S. (CDC/NCEZID/DFWED/EDLB)" userId="2f2a2d86-0949-46a4-8abf-a07c88803aba" providerId="ADAL" clId="{C6386965-549A-4E9F-B843-C31F3CB0FA43}" dt="2023-11-16T23:09:01.383" v="159" actId="20577"/>
          <ac:spMkLst>
            <pc:docMk/>
            <pc:sldMk cId="361350742" sldId="256"/>
            <ac:spMk id="3" creationId="{7CF3158A-185E-430B-94BB-173917C3E516}"/>
          </ac:spMkLst>
        </pc:spChg>
      </pc:sldChg>
      <pc:sldChg chg="del">
        <pc:chgData name="Katz, Lee S. (CDC/NCEZID/DFWED/EDLB)" userId="2f2a2d86-0949-46a4-8abf-a07c88803aba" providerId="ADAL" clId="{C6386965-549A-4E9F-B843-C31F3CB0FA43}" dt="2023-11-16T22:29:49.502" v="123" actId="2696"/>
        <pc:sldMkLst>
          <pc:docMk/>
          <pc:sldMk cId="4109569214" sldId="263"/>
        </pc:sldMkLst>
      </pc:sldChg>
      <pc:sldChg chg="add">
        <pc:chgData name="Katz, Lee S. (CDC/NCEZID/DFWED/EDLB)" userId="2f2a2d86-0949-46a4-8abf-a07c88803aba" providerId="ADAL" clId="{C6386965-549A-4E9F-B843-C31F3CB0FA43}" dt="2023-11-16T22:29:51.925" v="124"/>
        <pc:sldMkLst>
          <pc:docMk/>
          <pc:sldMk cId="4224523234" sldId="263"/>
        </pc:sldMkLst>
      </pc:sldChg>
      <pc:sldChg chg="add">
        <pc:chgData name="Katz, Lee S. (CDC/NCEZID/DFWED/EDLB)" userId="2f2a2d86-0949-46a4-8abf-a07c88803aba" providerId="ADAL" clId="{C6386965-549A-4E9F-B843-C31F3CB0FA43}" dt="2023-11-16T22:35:09.476" v="139"/>
        <pc:sldMkLst>
          <pc:docMk/>
          <pc:sldMk cId="1866393489" sldId="264"/>
        </pc:sldMkLst>
      </pc:sldChg>
      <pc:sldChg chg="add del">
        <pc:chgData name="Katz, Lee S. (CDC/NCEZID/DFWED/EDLB)" userId="2f2a2d86-0949-46a4-8abf-a07c88803aba" providerId="ADAL" clId="{C6386965-549A-4E9F-B843-C31F3CB0FA43}" dt="2023-11-16T22:33:07.657" v="128"/>
        <pc:sldMkLst>
          <pc:docMk/>
          <pc:sldMk cId="4098890956" sldId="265"/>
        </pc:sldMkLst>
      </pc:sldChg>
      <pc:sldChg chg="modSp mod">
        <pc:chgData name="Katz, Lee S. (CDC/NCEZID/DFWED/EDLB)" userId="2f2a2d86-0949-46a4-8abf-a07c88803aba" providerId="ADAL" clId="{C6386965-549A-4E9F-B843-C31F3CB0FA43}" dt="2023-11-16T22:27:16.271" v="31" actId="20577"/>
        <pc:sldMkLst>
          <pc:docMk/>
          <pc:sldMk cId="867600272" sldId="371"/>
        </pc:sldMkLst>
        <pc:spChg chg="mod">
          <ac:chgData name="Katz, Lee S. (CDC/NCEZID/DFWED/EDLB)" userId="2f2a2d86-0949-46a4-8abf-a07c88803aba" providerId="ADAL" clId="{C6386965-549A-4E9F-B843-C31F3CB0FA43}" dt="2023-11-16T22:27:02.668" v="13" actId="20577"/>
          <ac:spMkLst>
            <pc:docMk/>
            <pc:sldMk cId="867600272" sldId="371"/>
            <ac:spMk id="2" creationId="{00000000-0000-0000-0000-000000000000}"/>
          </ac:spMkLst>
        </pc:spChg>
        <pc:spChg chg="mod">
          <ac:chgData name="Katz, Lee S. (CDC/NCEZID/DFWED/EDLB)" userId="2f2a2d86-0949-46a4-8abf-a07c88803aba" providerId="ADAL" clId="{C6386965-549A-4E9F-B843-C31F3CB0FA43}" dt="2023-11-16T22:27:16.271" v="31" actId="20577"/>
          <ac:spMkLst>
            <pc:docMk/>
            <pc:sldMk cId="867600272" sldId="371"/>
            <ac:spMk id="3" creationId="{00000000-0000-0000-0000-000000000000}"/>
          </ac:spMkLst>
        </pc:spChg>
      </pc:sldChg>
      <pc:sldChg chg="addSp delSp modSp mod delAnim modNotesTx">
        <pc:chgData name="Katz, Lee S. (CDC/NCEZID/DFWED/EDLB)" userId="2f2a2d86-0949-46a4-8abf-a07c88803aba" providerId="ADAL" clId="{C6386965-549A-4E9F-B843-C31F3CB0FA43}" dt="2023-11-17T00:02:30.667" v="161" actId="478"/>
        <pc:sldMkLst>
          <pc:docMk/>
          <pc:sldMk cId="1762966744" sldId="376"/>
        </pc:sldMkLst>
        <pc:spChg chg="add mod">
          <ac:chgData name="Katz, Lee S. (CDC/NCEZID/DFWED/EDLB)" userId="2f2a2d86-0949-46a4-8abf-a07c88803aba" providerId="ADAL" clId="{C6386965-549A-4E9F-B843-C31F3CB0FA43}" dt="2023-11-17T00:02:23.008" v="160" actId="478"/>
          <ac:spMkLst>
            <pc:docMk/>
            <pc:sldMk cId="1762966744" sldId="376"/>
            <ac:spMk id="4" creationId="{E15F84D3-4A7A-5DB7-8366-09B3D0FAA639}"/>
          </ac:spMkLst>
        </pc:spChg>
        <pc:spChg chg="mod">
          <ac:chgData name="Katz, Lee S. (CDC/NCEZID/DFWED/EDLB)" userId="2f2a2d86-0949-46a4-8abf-a07c88803aba" providerId="ADAL" clId="{C6386965-549A-4E9F-B843-C31F3CB0FA43}" dt="2023-11-16T22:45:09.973" v="153"/>
          <ac:spMkLst>
            <pc:docMk/>
            <pc:sldMk cId="1762966744" sldId="376"/>
            <ac:spMk id="9" creationId="{00000000-0000-0000-0000-000000000000}"/>
          </ac:spMkLst>
        </pc:spChg>
        <pc:spChg chg="del">
          <ac:chgData name="Katz, Lee S. (CDC/NCEZID/DFWED/EDLB)" userId="2f2a2d86-0949-46a4-8abf-a07c88803aba" providerId="ADAL" clId="{C6386965-549A-4E9F-B843-C31F3CB0FA43}" dt="2023-11-17T00:02:30.667" v="161" actId="478"/>
          <ac:spMkLst>
            <pc:docMk/>
            <pc:sldMk cId="1762966744" sldId="376"/>
            <ac:spMk id="25" creationId="{00000000-0000-0000-0000-000000000000}"/>
          </ac:spMkLst>
        </pc:spChg>
        <pc:picChg chg="del">
          <ac:chgData name="Katz, Lee S. (CDC/NCEZID/DFWED/EDLB)" userId="2f2a2d86-0949-46a4-8abf-a07c88803aba" providerId="ADAL" clId="{C6386965-549A-4E9F-B843-C31F3CB0FA43}" dt="2023-11-17T00:02:23.008" v="160" actId="478"/>
          <ac:picMkLst>
            <pc:docMk/>
            <pc:sldMk cId="1762966744" sldId="376"/>
            <ac:picMk id="7" creationId="{00000000-0000-0000-0000-000000000000}"/>
          </ac:picMkLst>
        </pc:picChg>
      </pc:sldChg>
      <pc:sldChg chg="addSp delSp modSp new mod modClrScheme chgLayout">
        <pc:chgData name="Katz, Lee S. (CDC/NCEZID/DFWED/EDLB)" userId="2f2a2d86-0949-46a4-8abf-a07c88803aba" providerId="ADAL" clId="{C6386965-549A-4E9F-B843-C31F3CB0FA43}" dt="2023-11-16T22:27:26.030" v="42" actId="20577"/>
        <pc:sldMkLst>
          <pc:docMk/>
          <pc:sldMk cId="3808693234" sldId="424"/>
        </pc:sldMkLst>
        <pc:spChg chg="del mod ord">
          <ac:chgData name="Katz, Lee S. (CDC/NCEZID/DFWED/EDLB)" userId="2f2a2d86-0949-46a4-8abf-a07c88803aba" providerId="ADAL" clId="{C6386965-549A-4E9F-B843-C31F3CB0FA43}" dt="2023-11-16T22:27:23.613" v="33" actId="700"/>
          <ac:spMkLst>
            <pc:docMk/>
            <pc:sldMk cId="3808693234" sldId="424"/>
            <ac:spMk id="2" creationId="{4E691BF4-BB0E-DAAF-7A4B-4DBDC7876146}"/>
          </ac:spMkLst>
        </pc:spChg>
        <pc:spChg chg="del mod ord">
          <ac:chgData name="Katz, Lee S. (CDC/NCEZID/DFWED/EDLB)" userId="2f2a2d86-0949-46a4-8abf-a07c88803aba" providerId="ADAL" clId="{C6386965-549A-4E9F-B843-C31F3CB0FA43}" dt="2023-11-16T22:27:23.613" v="33" actId="700"/>
          <ac:spMkLst>
            <pc:docMk/>
            <pc:sldMk cId="3808693234" sldId="424"/>
            <ac:spMk id="3" creationId="{962F9064-3DB4-14C0-8DA5-6FFDEEDB5561}"/>
          </ac:spMkLst>
        </pc:spChg>
        <pc:spChg chg="add mod ord">
          <ac:chgData name="Katz, Lee S. (CDC/NCEZID/DFWED/EDLB)" userId="2f2a2d86-0949-46a4-8abf-a07c88803aba" providerId="ADAL" clId="{C6386965-549A-4E9F-B843-C31F3CB0FA43}" dt="2023-11-16T22:27:26.030" v="42" actId="20577"/>
          <ac:spMkLst>
            <pc:docMk/>
            <pc:sldMk cId="3808693234" sldId="424"/>
            <ac:spMk id="4" creationId="{69CD5472-BEBD-E6BB-65A2-47D11B67B1EC}"/>
          </ac:spMkLst>
        </pc:spChg>
        <pc:spChg chg="add mod ord">
          <ac:chgData name="Katz, Lee S. (CDC/NCEZID/DFWED/EDLB)" userId="2f2a2d86-0949-46a4-8abf-a07c88803aba" providerId="ADAL" clId="{C6386965-549A-4E9F-B843-C31F3CB0FA43}" dt="2023-11-16T22:27:23.613" v="33" actId="700"/>
          <ac:spMkLst>
            <pc:docMk/>
            <pc:sldMk cId="3808693234" sldId="424"/>
            <ac:spMk id="5" creationId="{3A3B2381-F858-5068-FEA3-FB2D385909B7}"/>
          </ac:spMkLst>
        </pc:spChg>
      </pc:sldChg>
      <pc:sldChg chg="modSp new mod">
        <pc:chgData name="Katz, Lee S. (CDC/NCEZID/DFWED/EDLB)" userId="2f2a2d86-0949-46a4-8abf-a07c88803aba" providerId="ADAL" clId="{C6386965-549A-4E9F-B843-C31F3CB0FA43}" dt="2023-11-16T22:27:47.951" v="55" actId="179"/>
        <pc:sldMkLst>
          <pc:docMk/>
          <pc:sldMk cId="3698186329" sldId="425"/>
        </pc:sldMkLst>
        <pc:spChg chg="mod">
          <ac:chgData name="Katz, Lee S. (CDC/NCEZID/DFWED/EDLB)" userId="2f2a2d86-0949-46a4-8abf-a07c88803aba" providerId="ADAL" clId="{C6386965-549A-4E9F-B843-C31F3CB0FA43}" dt="2023-11-16T22:27:33.199" v="53" actId="20577"/>
          <ac:spMkLst>
            <pc:docMk/>
            <pc:sldMk cId="3698186329" sldId="425"/>
            <ac:spMk id="2" creationId="{9663739C-41B5-0326-CB72-8E83F57635D3}"/>
          </ac:spMkLst>
        </pc:spChg>
        <pc:spChg chg="mod">
          <ac:chgData name="Katz, Lee S. (CDC/NCEZID/DFWED/EDLB)" userId="2f2a2d86-0949-46a4-8abf-a07c88803aba" providerId="ADAL" clId="{C6386965-549A-4E9F-B843-C31F3CB0FA43}" dt="2023-11-16T22:27:47.951" v="55" actId="179"/>
          <ac:spMkLst>
            <pc:docMk/>
            <pc:sldMk cId="3698186329" sldId="425"/>
            <ac:spMk id="3" creationId="{4C902062-6454-A96D-4A1E-E5CD83FB2546}"/>
          </ac:spMkLst>
        </pc:spChg>
      </pc:sldChg>
      <pc:sldChg chg="addSp delSp modSp new del mod modClrScheme chgLayout">
        <pc:chgData name="Katz, Lee S. (CDC/NCEZID/DFWED/EDLB)" userId="2f2a2d86-0949-46a4-8abf-a07c88803aba" providerId="ADAL" clId="{C6386965-549A-4E9F-B843-C31F3CB0FA43}" dt="2023-11-16T22:28:08.792" v="59" actId="47"/>
        <pc:sldMkLst>
          <pc:docMk/>
          <pc:sldMk cId="3147852599" sldId="426"/>
        </pc:sldMkLst>
        <pc:spChg chg="del mod ord">
          <ac:chgData name="Katz, Lee S. (CDC/NCEZID/DFWED/EDLB)" userId="2f2a2d86-0949-46a4-8abf-a07c88803aba" providerId="ADAL" clId="{C6386965-549A-4E9F-B843-C31F3CB0FA43}" dt="2023-11-16T22:27:54.720" v="57" actId="700"/>
          <ac:spMkLst>
            <pc:docMk/>
            <pc:sldMk cId="3147852599" sldId="426"/>
            <ac:spMk id="2" creationId="{79ABB8AC-28A2-E9F3-298D-5B548E4116A6}"/>
          </ac:spMkLst>
        </pc:spChg>
        <pc:spChg chg="del mod ord">
          <ac:chgData name="Katz, Lee S. (CDC/NCEZID/DFWED/EDLB)" userId="2f2a2d86-0949-46a4-8abf-a07c88803aba" providerId="ADAL" clId="{C6386965-549A-4E9F-B843-C31F3CB0FA43}" dt="2023-11-16T22:27:54.720" v="57" actId="700"/>
          <ac:spMkLst>
            <pc:docMk/>
            <pc:sldMk cId="3147852599" sldId="426"/>
            <ac:spMk id="3" creationId="{663B086C-CD46-7970-BD02-1F846E6D8EC4}"/>
          </ac:spMkLst>
        </pc:spChg>
        <pc:spChg chg="add mod ord">
          <ac:chgData name="Katz, Lee S. (CDC/NCEZID/DFWED/EDLB)" userId="2f2a2d86-0949-46a4-8abf-a07c88803aba" providerId="ADAL" clId="{C6386965-549A-4E9F-B843-C31F3CB0FA43}" dt="2023-11-16T22:27:54.720" v="57" actId="700"/>
          <ac:spMkLst>
            <pc:docMk/>
            <pc:sldMk cId="3147852599" sldId="426"/>
            <ac:spMk id="4" creationId="{6A755464-CEFE-1E66-3509-B8FAF5A6ECB9}"/>
          </ac:spMkLst>
        </pc:spChg>
        <pc:spChg chg="add mod ord">
          <ac:chgData name="Katz, Lee S. (CDC/NCEZID/DFWED/EDLB)" userId="2f2a2d86-0949-46a4-8abf-a07c88803aba" providerId="ADAL" clId="{C6386965-549A-4E9F-B843-C31F3CB0FA43}" dt="2023-11-16T22:27:54.720" v="57" actId="700"/>
          <ac:spMkLst>
            <pc:docMk/>
            <pc:sldMk cId="3147852599" sldId="426"/>
            <ac:spMk id="5" creationId="{D03B8267-D8C9-E43F-F656-8535E6AE0CFC}"/>
          </ac:spMkLst>
        </pc:spChg>
      </pc:sldChg>
      <pc:sldChg chg="modSp add mod modNotesTx">
        <pc:chgData name="Katz, Lee S. (CDC/NCEZID/DFWED/EDLB)" userId="2f2a2d86-0949-46a4-8abf-a07c88803aba" providerId="ADAL" clId="{C6386965-549A-4E9F-B843-C31F3CB0FA43}" dt="2023-11-16T22:29:16.582" v="114" actId="20577"/>
        <pc:sldMkLst>
          <pc:docMk/>
          <pc:sldMk cId="2133360154" sldId="427"/>
        </pc:sldMkLst>
        <pc:spChg chg="mod">
          <ac:chgData name="Katz, Lee S. (CDC/NCEZID/DFWED/EDLB)" userId="2f2a2d86-0949-46a4-8abf-a07c88803aba" providerId="ADAL" clId="{C6386965-549A-4E9F-B843-C31F3CB0FA43}" dt="2023-11-16T22:28:12.422" v="64" actId="20577"/>
          <ac:spMkLst>
            <pc:docMk/>
            <pc:sldMk cId="2133360154" sldId="427"/>
            <ac:spMk id="2" creationId="{00000000-0000-0000-0000-000000000000}"/>
          </ac:spMkLst>
        </pc:spChg>
        <pc:spChg chg="mod">
          <ac:chgData name="Katz, Lee S. (CDC/NCEZID/DFWED/EDLB)" userId="2f2a2d86-0949-46a4-8abf-a07c88803aba" providerId="ADAL" clId="{C6386965-549A-4E9F-B843-C31F3CB0FA43}" dt="2023-11-16T22:29:16.582" v="114" actId="20577"/>
          <ac:spMkLst>
            <pc:docMk/>
            <pc:sldMk cId="2133360154" sldId="427"/>
            <ac:spMk id="9" creationId="{00000000-0000-0000-0000-000000000000}"/>
          </ac:spMkLst>
        </pc:spChg>
      </pc:sldChg>
      <pc:sldChg chg="modSp new mod">
        <pc:chgData name="Katz, Lee S. (CDC/NCEZID/DFWED/EDLB)" userId="2f2a2d86-0949-46a4-8abf-a07c88803aba" providerId="ADAL" clId="{C6386965-549A-4E9F-B843-C31F3CB0FA43}" dt="2023-11-16T22:33:29.917" v="132"/>
        <pc:sldMkLst>
          <pc:docMk/>
          <pc:sldMk cId="2991035799" sldId="428"/>
        </pc:sldMkLst>
        <pc:spChg chg="mod">
          <ac:chgData name="Katz, Lee S. (CDC/NCEZID/DFWED/EDLB)" userId="2f2a2d86-0949-46a4-8abf-a07c88803aba" providerId="ADAL" clId="{C6386965-549A-4E9F-B843-C31F3CB0FA43}" dt="2023-11-16T22:33:29.917" v="132"/>
          <ac:spMkLst>
            <pc:docMk/>
            <pc:sldMk cId="2991035799" sldId="428"/>
            <ac:spMk id="2" creationId="{4623211A-F111-49EB-FA14-1FE5CFD44285}"/>
          </ac:spMkLst>
        </pc:spChg>
        <pc:spChg chg="mod">
          <ac:chgData name="Katz, Lee S. (CDC/NCEZID/DFWED/EDLB)" userId="2f2a2d86-0949-46a4-8abf-a07c88803aba" providerId="ADAL" clId="{C6386965-549A-4E9F-B843-C31F3CB0FA43}" dt="2023-11-16T22:33:21.195" v="130"/>
          <ac:spMkLst>
            <pc:docMk/>
            <pc:sldMk cId="2991035799" sldId="428"/>
            <ac:spMk id="3" creationId="{78D0E127-C89C-B246-783D-5F901F33BCC5}"/>
          </ac:spMkLst>
        </pc:spChg>
        <pc:spChg chg="mod">
          <ac:chgData name="Katz, Lee S. (CDC/NCEZID/DFWED/EDLB)" userId="2f2a2d86-0949-46a4-8abf-a07c88803aba" providerId="ADAL" clId="{C6386965-549A-4E9F-B843-C31F3CB0FA43}" dt="2023-11-16T22:33:26.487" v="131"/>
          <ac:spMkLst>
            <pc:docMk/>
            <pc:sldMk cId="2991035799" sldId="428"/>
            <ac:spMk id="4" creationId="{B88DBC82-6C5F-7414-F06F-92FA8E3A57CA}"/>
          </ac:spMkLst>
        </pc:spChg>
      </pc:sldChg>
      <pc:sldChg chg="addSp delSp modSp new mod">
        <pc:chgData name="Katz, Lee S. (CDC/NCEZID/DFWED/EDLB)" userId="2f2a2d86-0949-46a4-8abf-a07c88803aba" providerId="ADAL" clId="{C6386965-549A-4E9F-B843-C31F3CB0FA43}" dt="2023-11-16T22:33:53.905" v="138"/>
        <pc:sldMkLst>
          <pc:docMk/>
          <pc:sldMk cId="2090036078" sldId="429"/>
        </pc:sldMkLst>
        <pc:spChg chg="mod">
          <ac:chgData name="Katz, Lee S. (CDC/NCEZID/DFWED/EDLB)" userId="2f2a2d86-0949-46a4-8abf-a07c88803aba" providerId="ADAL" clId="{C6386965-549A-4E9F-B843-C31F3CB0FA43}" dt="2023-11-16T22:33:50.104" v="137" actId="20577"/>
          <ac:spMkLst>
            <pc:docMk/>
            <pc:sldMk cId="2090036078" sldId="429"/>
            <ac:spMk id="2" creationId="{67B94826-C4CB-0F46-D355-AC01E7001AF1}"/>
          </ac:spMkLst>
        </pc:spChg>
        <pc:spChg chg="mod">
          <ac:chgData name="Katz, Lee S. (CDC/NCEZID/DFWED/EDLB)" userId="2f2a2d86-0949-46a4-8abf-a07c88803aba" providerId="ADAL" clId="{C6386965-549A-4E9F-B843-C31F3CB0FA43}" dt="2023-11-16T22:33:48.166" v="134"/>
          <ac:spMkLst>
            <pc:docMk/>
            <pc:sldMk cId="2090036078" sldId="429"/>
            <ac:spMk id="3" creationId="{FB8AF57C-82AF-B534-9412-618E9DC7F036}"/>
          </ac:spMkLst>
        </pc:spChg>
        <pc:spChg chg="del">
          <ac:chgData name="Katz, Lee S. (CDC/NCEZID/DFWED/EDLB)" userId="2f2a2d86-0949-46a4-8abf-a07c88803aba" providerId="ADAL" clId="{C6386965-549A-4E9F-B843-C31F3CB0FA43}" dt="2023-11-16T22:33:53.905" v="138"/>
          <ac:spMkLst>
            <pc:docMk/>
            <pc:sldMk cId="2090036078" sldId="429"/>
            <ac:spMk id="4" creationId="{F9EE0B47-D3E8-3F89-892A-400A1D34A0DE}"/>
          </ac:spMkLst>
        </pc:spChg>
        <pc:picChg chg="add mod">
          <ac:chgData name="Katz, Lee S. (CDC/NCEZID/DFWED/EDLB)" userId="2f2a2d86-0949-46a4-8abf-a07c88803aba" providerId="ADAL" clId="{C6386965-549A-4E9F-B843-C31F3CB0FA43}" dt="2023-11-16T22:33:53.905" v="138"/>
          <ac:picMkLst>
            <pc:docMk/>
            <pc:sldMk cId="2090036078" sldId="429"/>
            <ac:picMk id="5" creationId="{6CE1003D-A4E5-3323-59AA-C46103D8ED8B}"/>
          </ac:picMkLst>
        </pc:picChg>
      </pc:sldChg>
      <pc:sldChg chg="add">
        <pc:chgData name="Katz, Lee S. (CDC/NCEZID/DFWED/EDLB)" userId="2f2a2d86-0949-46a4-8abf-a07c88803aba" providerId="ADAL" clId="{C6386965-549A-4E9F-B843-C31F3CB0FA43}" dt="2023-11-16T22:35:09.476" v="139"/>
        <pc:sldMkLst>
          <pc:docMk/>
          <pc:sldMk cId="2005240969" sldId="430"/>
        </pc:sldMkLst>
      </pc:sldChg>
      <pc:sldChg chg="add">
        <pc:chgData name="Katz, Lee S. (CDC/NCEZID/DFWED/EDLB)" userId="2f2a2d86-0949-46a4-8abf-a07c88803aba" providerId="ADAL" clId="{C6386965-549A-4E9F-B843-C31F3CB0FA43}" dt="2023-11-16T22:35:09.476" v="139"/>
        <pc:sldMkLst>
          <pc:docMk/>
          <pc:sldMk cId="3170636028" sldId="431"/>
        </pc:sldMkLst>
      </pc:sldChg>
      <pc:sldChg chg="modSp add mod">
        <pc:chgData name="Katz, Lee S. (CDC/NCEZID/DFWED/EDLB)" userId="2f2a2d86-0949-46a4-8abf-a07c88803aba" providerId="ADAL" clId="{C6386965-549A-4E9F-B843-C31F3CB0FA43}" dt="2023-11-16T22:35:27.410" v="150" actId="20577"/>
        <pc:sldMkLst>
          <pc:docMk/>
          <pc:sldMk cId="2504064252" sldId="432"/>
        </pc:sldMkLst>
        <pc:spChg chg="mod">
          <ac:chgData name="Katz, Lee S. (CDC/NCEZID/DFWED/EDLB)" userId="2f2a2d86-0949-46a4-8abf-a07c88803aba" providerId="ADAL" clId="{C6386965-549A-4E9F-B843-C31F3CB0FA43}" dt="2023-11-16T22:35:27.410" v="150" actId="20577"/>
          <ac:spMkLst>
            <pc:docMk/>
            <pc:sldMk cId="2504064252" sldId="432"/>
            <ac:spMk id="7" creationId="{00000000-0000-0000-0000-000000000000}"/>
          </ac:spMkLst>
        </pc:spChg>
      </pc:sldChg>
    </pc:docChg>
  </pc:docChgLst>
  <pc:docChgLst>
    <pc:chgData name="Katz, Lee S. (CDC/DDID/NCEZID/DFWED)" userId="2f2a2d86-0949-46a4-8abf-a07c88803aba" providerId="ADAL" clId="{57E4AC8D-2E6F-481D-B59A-4C41410034CE}"/>
    <pc:docChg chg="undo redo custSel addSld delSld modSld sldOrd">
      <pc:chgData name="Katz, Lee S. (CDC/DDID/NCEZID/DFWED)" userId="2f2a2d86-0949-46a4-8abf-a07c88803aba" providerId="ADAL" clId="{57E4AC8D-2E6F-481D-B59A-4C41410034CE}" dt="2022-11-30T00:25:07.173" v="2844"/>
      <pc:docMkLst>
        <pc:docMk/>
      </pc:docMkLst>
      <pc:sldChg chg="addSp modSp new mod">
        <pc:chgData name="Katz, Lee S. (CDC/DDID/NCEZID/DFWED)" userId="2f2a2d86-0949-46a4-8abf-a07c88803aba" providerId="ADAL" clId="{57E4AC8D-2E6F-481D-B59A-4C41410034CE}" dt="2022-11-29T01:15:04.082" v="940" actId="14100"/>
        <pc:sldMkLst>
          <pc:docMk/>
          <pc:sldMk cId="361350742" sldId="256"/>
        </pc:sldMkLst>
        <pc:spChg chg="mod">
          <ac:chgData name="Katz, Lee S. (CDC/DDID/NCEZID/DFWED)" userId="2f2a2d86-0949-46a4-8abf-a07c88803aba" providerId="ADAL" clId="{57E4AC8D-2E6F-481D-B59A-4C41410034CE}" dt="2022-11-29T01:14:57.887" v="939" actId="14100"/>
          <ac:spMkLst>
            <pc:docMk/>
            <pc:sldMk cId="361350742" sldId="256"/>
            <ac:spMk id="2" creationId="{6B1F4C77-C11E-4D1E-B45A-7EAE7A1D39E6}"/>
          </ac:spMkLst>
        </pc:spChg>
        <pc:spChg chg="mod">
          <ac:chgData name="Katz, Lee S. (CDC/DDID/NCEZID/DFWED)" userId="2f2a2d86-0949-46a4-8abf-a07c88803aba" providerId="ADAL" clId="{57E4AC8D-2E6F-481D-B59A-4C41410034CE}" dt="2022-11-29T01:15:04.082" v="940" actId="14100"/>
          <ac:spMkLst>
            <pc:docMk/>
            <pc:sldMk cId="361350742" sldId="256"/>
            <ac:spMk id="3" creationId="{7CF3158A-185E-430B-94BB-173917C3E516}"/>
          </ac:spMkLst>
        </pc:spChg>
        <pc:spChg chg="add mod">
          <ac:chgData name="Katz, Lee S. (CDC/DDID/NCEZID/DFWED)" userId="2f2a2d86-0949-46a4-8abf-a07c88803aba" providerId="ADAL" clId="{57E4AC8D-2E6F-481D-B59A-4C41410034CE}" dt="2022-11-29T01:14:52.356" v="938" actId="207"/>
          <ac:spMkLst>
            <pc:docMk/>
            <pc:sldMk cId="361350742" sldId="256"/>
            <ac:spMk id="5" creationId="{89DCBAA4-FE6B-4C3E-A7D1-92D28FD134CA}"/>
          </ac:spMkLst>
        </pc:spChg>
        <pc:picChg chg="add mod">
          <ac:chgData name="Katz, Lee S. (CDC/DDID/NCEZID/DFWED)" userId="2f2a2d86-0949-46a4-8abf-a07c88803aba" providerId="ADAL" clId="{57E4AC8D-2E6F-481D-B59A-4C41410034CE}" dt="2022-11-29T01:14:37.791" v="936"/>
          <ac:picMkLst>
            <pc:docMk/>
            <pc:sldMk cId="361350742" sldId="256"/>
            <ac:picMk id="4" creationId="{CD1EA2DA-EDC8-41DC-8ABD-CFEB781636CC}"/>
          </ac:picMkLst>
        </pc:picChg>
      </pc:sldChg>
      <pc:sldChg chg="modSp new mod">
        <pc:chgData name="Katz, Lee S. (CDC/DDID/NCEZID/DFWED)" userId="2f2a2d86-0949-46a4-8abf-a07c88803aba" providerId="ADAL" clId="{57E4AC8D-2E6F-481D-B59A-4C41410034CE}" dt="2022-11-29T22:55:24.491" v="2842" actId="20577"/>
        <pc:sldMkLst>
          <pc:docMk/>
          <pc:sldMk cId="575693371" sldId="257"/>
        </pc:sldMkLst>
        <pc:spChg chg="mod">
          <ac:chgData name="Katz, Lee S. (CDC/DDID/NCEZID/DFWED)" userId="2f2a2d86-0949-46a4-8abf-a07c88803aba" providerId="ADAL" clId="{57E4AC8D-2E6F-481D-B59A-4C41410034CE}" dt="2022-11-27T00:48:54.653" v="38" actId="20577"/>
          <ac:spMkLst>
            <pc:docMk/>
            <pc:sldMk cId="575693371" sldId="257"/>
            <ac:spMk id="2" creationId="{329B67FD-62D9-45D9-BAC3-A80AE064E8FB}"/>
          </ac:spMkLst>
        </pc:spChg>
        <pc:spChg chg="mod">
          <ac:chgData name="Katz, Lee S. (CDC/DDID/NCEZID/DFWED)" userId="2f2a2d86-0949-46a4-8abf-a07c88803aba" providerId="ADAL" clId="{57E4AC8D-2E6F-481D-B59A-4C41410034CE}" dt="2022-11-29T22:55:24.491" v="2842" actId="20577"/>
          <ac:spMkLst>
            <pc:docMk/>
            <pc:sldMk cId="575693371" sldId="257"/>
            <ac:spMk id="3" creationId="{D0ECE48B-ACF4-4610-9FA8-5551EAE2E9F7}"/>
          </ac:spMkLst>
        </pc:spChg>
      </pc:sldChg>
      <pc:sldChg chg="addSp delSp modSp add mod modClrScheme chgLayout">
        <pc:chgData name="Katz, Lee S. (CDC/DDID/NCEZID/DFWED)" userId="2f2a2d86-0949-46a4-8abf-a07c88803aba" providerId="ADAL" clId="{57E4AC8D-2E6F-481D-B59A-4C41410034CE}" dt="2022-11-29T18:30:47.673" v="2733" actId="207"/>
        <pc:sldMkLst>
          <pc:docMk/>
          <pc:sldMk cId="4109569214" sldId="263"/>
        </pc:sldMkLst>
        <pc:spChg chg="mod ord">
          <ac:chgData name="Katz, Lee S. (CDC/DDID/NCEZID/DFWED)" userId="2f2a2d86-0949-46a4-8abf-a07c88803aba" providerId="ADAL" clId="{57E4AC8D-2E6F-481D-B59A-4C41410034CE}" dt="2022-11-29T01:06:34.740" v="883"/>
          <ac:spMkLst>
            <pc:docMk/>
            <pc:sldMk cId="4109569214" sldId="263"/>
            <ac:spMk id="2" creationId="{00000000-0000-0000-0000-000000000000}"/>
          </ac:spMkLst>
        </pc:spChg>
        <pc:spChg chg="mod ord">
          <ac:chgData name="Katz, Lee S. (CDC/DDID/NCEZID/DFWED)" userId="2f2a2d86-0949-46a4-8abf-a07c88803aba" providerId="ADAL" clId="{57E4AC8D-2E6F-481D-B59A-4C41410034CE}" dt="2022-11-29T01:06:34.740" v="883"/>
          <ac:spMkLst>
            <pc:docMk/>
            <pc:sldMk cId="4109569214" sldId="263"/>
            <ac:spMk id="3" creationId="{00000000-0000-0000-0000-000000000000}"/>
          </ac:spMkLst>
        </pc:spChg>
        <pc:spChg chg="add del mod">
          <ac:chgData name="Katz, Lee S. (CDC/DDID/NCEZID/DFWED)" userId="2f2a2d86-0949-46a4-8abf-a07c88803aba" providerId="ADAL" clId="{57E4AC8D-2E6F-481D-B59A-4C41410034CE}" dt="2022-11-29T01:06:33.429" v="882"/>
          <ac:spMkLst>
            <pc:docMk/>
            <pc:sldMk cId="4109569214" sldId="263"/>
            <ac:spMk id="4" creationId="{C9473776-6A73-4629-83C5-C3E8F1AA0B1F}"/>
          </ac:spMkLst>
        </pc:spChg>
        <pc:spChg chg="mod">
          <ac:chgData name="Katz, Lee S. (CDC/DDID/NCEZID/DFWED)" userId="2f2a2d86-0949-46a4-8abf-a07c88803aba" providerId="ADAL" clId="{57E4AC8D-2E6F-481D-B59A-4C41410034CE}" dt="2022-11-29T18:30:47.673" v="2733" actId="207"/>
          <ac:spMkLst>
            <pc:docMk/>
            <pc:sldMk cId="4109569214" sldId="263"/>
            <ac:spMk id="6" creationId="{00000000-0000-0000-0000-000000000000}"/>
          </ac:spMkLst>
        </pc:spChg>
        <pc:spChg chg="add del mod">
          <ac:chgData name="Katz, Lee S. (CDC/DDID/NCEZID/DFWED)" userId="2f2a2d86-0949-46a4-8abf-a07c88803aba" providerId="ADAL" clId="{57E4AC8D-2E6F-481D-B59A-4C41410034CE}" dt="2022-11-29T01:06:33.429" v="882"/>
          <ac:spMkLst>
            <pc:docMk/>
            <pc:sldMk cId="4109569214" sldId="263"/>
            <ac:spMk id="7" creationId="{3E994E51-C4B2-4B93-A66F-68913D56E53F}"/>
          </ac:spMkLst>
        </pc:spChg>
        <pc:spChg chg="add del mod">
          <ac:chgData name="Katz, Lee S. (CDC/DDID/NCEZID/DFWED)" userId="2f2a2d86-0949-46a4-8abf-a07c88803aba" providerId="ADAL" clId="{57E4AC8D-2E6F-481D-B59A-4C41410034CE}" dt="2022-11-29T01:06:33.429" v="882"/>
          <ac:spMkLst>
            <pc:docMk/>
            <pc:sldMk cId="4109569214" sldId="263"/>
            <ac:spMk id="8" creationId="{34226D41-5556-472E-BD0C-3D6F546101B2}"/>
          </ac:spMkLst>
        </pc:spChg>
        <pc:spChg chg="add del mod">
          <ac:chgData name="Katz, Lee S. (CDC/DDID/NCEZID/DFWED)" userId="2f2a2d86-0949-46a4-8abf-a07c88803aba" providerId="ADAL" clId="{57E4AC8D-2E6F-481D-B59A-4C41410034CE}" dt="2022-11-29T01:06:34.740" v="883"/>
          <ac:spMkLst>
            <pc:docMk/>
            <pc:sldMk cId="4109569214" sldId="263"/>
            <ac:spMk id="9" creationId="{B22020F8-CEE5-431E-B166-60F0DC2E2098}"/>
          </ac:spMkLst>
        </pc:spChg>
        <pc:spChg chg="add del mod">
          <ac:chgData name="Katz, Lee S. (CDC/DDID/NCEZID/DFWED)" userId="2f2a2d86-0949-46a4-8abf-a07c88803aba" providerId="ADAL" clId="{57E4AC8D-2E6F-481D-B59A-4C41410034CE}" dt="2022-11-29T01:06:34.740" v="883"/>
          <ac:spMkLst>
            <pc:docMk/>
            <pc:sldMk cId="4109569214" sldId="263"/>
            <ac:spMk id="10" creationId="{AE78BCDD-4221-4009-A42F-3C5DA46297FE}"/>
          </ac:spMkLst>
        </pc:spChg>
        <pc:spChg chg="add del mod">
          <ac:chgData name="Katz, Lee S. (CDC/DDID/NCEZID/DFWED)" userId="2f2a2d86-0949-46a4-8abf-a07c88803aba" providerId="ADAL" clId="{57E4AC8D-2E6F-481D-B59A-4C41410034CE}" dt="2022-11-29T01:06:34.740" v="883"/>
          <ac:spMkLst>
            <pc:docMk/>
            <pc:sldMk cId="4109569214" sldId="263"/>
            <ac:spMk id="11" creationId="{864EC463-2336-4425-8369-C9B6E8803757}"/>
          </ac:spMkLst>
        </pc:spChg>
        <pc:spChg chg="add del">
          <ac:chgData name="Katz, Lee S. (CDC/DDID/NCEZID/DFWED)" userId="2f2a2d86-0949-46a4-8abf-a07c88803aba" providerId="ADAL" clId="{57E4AC8D-2E6F-481D-B59A-4C41410034CE}" dt="2022-11-29T18:30:26.506" v="2728" actId="22"/>
          <ac:spMkLst>
            <pc:docMk/>
            <pc:sldMk cId="4109569214" sldId="263"/>
            <ac:spMk id="13" creationId="{33D4807B-3343-4AE2-9C6E-D85923FA0FBE}"/>
          </ac:spMkLst>
        </pc:spChg>
        <pc:spChg chg="add mod">
          <ac:chgData name="Katz, Lee S. (CDC/DDID/NCEZID/DFWED)" userId="2f2a2d86-0949-46a4-8abf-a07c88803aba" providerId="ADAL" clId="{57E4AC8D-2E6F-481D-B59A-4C41410034CE}" dt="2022-11-29T18:30:35.414" v="2731" actId="108"/>
          <ac:spMkLst>
            <pc:docMk/>
            <pc:sldMk cId="4109569214" sldId="263"/>
            <ac:spMk id="15" creationId="{97232AA9-5E20-48F1-80D9-60DBE2750C05}"/>
          </ac:spMkLst>
        </pc:spChg>
        <pc:picChg chg="mod ord modCrop">
          <ac:chgData name="Katz, Lee S. (CDC/DDID/NCEZID/DFWED)" userId="2f2a2d86-0949-46a4-8abf-a07c88803aba" providerId="ADAL" clId="{57E4AC8D-2E6F-481D-B59A-4C41410034CE}" dt="2022-11-29T01:08:05.963" v="888"/>
          <ac:picMkLst>
            <pc:docMk/>
            <pc:sldMk cId="4109569214" sldId="263"/>
            <ac:picMk id="5" creationId="{00000000-0000-0000-0000-000000000000}"/>
          </ac:picMkLst>
        </pc:picChg>
      </pc:sldChg>
      <pc:sldChg chg="addSp delSp modSp add mod modClrScheme addAnim delAnim chgLayout">
        <pc:chgData name="Katz, Lee S. (CDC/DDID/NCEZID/DFWED)" userId="2f2a2d86-0949-46a4-8abf-a07c88803aba" providerId="ADAL" clId="{57E4AC8D-2E6F-481D-B59A-4C41410034CE}" dt="2022-11-30T00:25:00.773" v="2843"/>
        <pc:sldMkLst>
          <pc:docMk/>
          <pc:sldMk cId="681804828" sldId="266"/>
        </pc:sldMkLst>
        <pc:spChg chg="mod ord">
          <ac:chgData name="Katz, Lee S. (CDC/DDID/NCEZID/DFWED)" userId="2f2a2d86-0949-46a4-8abf-a07c88803aba" providerId="ADAL" clId="{57E4AC8D-2E6F-481D-B59A-4C41410034CE}" dt="2022-11-30T00:25:00.773" v="2843"/>
          <ac:spMkLst>
            <pc:docMk/>
            <pc:sldMk cId="681804828" sldId="266"/>
            <ac:spMk id="2" creationId="{00000000-0000-0000-0000-000000000000}"/>
          </ac:spMkLst>
        </pc:spChg>
        <pc:spChg chg="mod ord">
          <ac:chgData name="Katz, Lee S. (CDC/DDID/NCEZID/DFWED)" userId="2f2a2d86-0949-46a4-8abf-a07c88803aba" providerId="ADAL" clId="{57E4AC8D-2E6F-481D-B59A-4C41410034CE}" dt="2022-11-29T01:24:44.739" v="975" actId="368"/>
          <ac:spMkLst>
            <pc:docMk/>
            <pc:sldMk cId="681804828" sldId="266"/>
            <ac:spMk id="3" creationId="{00000000-0000-0000-0000-000000000000}"/>
          </ac:spMkLst>
        </pc:spChg>
        <pc:spChg chg="mod">
          <ac:chgData name="Katz, Lee S. (CDC/DDID/NCEZID/DFWED)" userId="2f2a2d86-0949-46a4-8abf-a07c88803aba" providerId="ADAL" clId="{57E4AC8D-2E6F-481D-B59A-4C41410034CE}" dt="2022-11-29T01:25:22.714" v="985" actId="1076"/>
          <ac:spMkLst>
            <pc:docMk/>
            <pc:sldMk cId="681804828" sldId="266"/>
            <ac:spMk id="7" creationId="{00000000-0000-0000-0000-000000000000}"/>
          </ac:spMkLst>
        </pc:spChg>
        <pc:spChg chg="mod">
          <ac:chgData name="Katz, Lee S. (CDC/DDID/NCEZID/DFWED)" userId="2f2a2d86-0949-46a4-8abf-a07c88803aba" providerId="ADAL" clId="{57E4AC8D-2E6F-481D-B59A-4C41410034CE}" dt="2022-11-29T01:25:48.932" v="988" actId="1076"/>
          <ac:spMkLst>
            <pc:docMk/>
            <pc:sldMk cId="681804828" sldId="266"/>
            <ac:spMk id="8" creationId="{00000000-0000-0000-0000-000000000000}"/>
          </ac:spMkLst>
        </pc:spChg>
        <pc:picChg chg="mod ord">
          <ac:chgData name="Katz, Lee S. (CDC/DDID/NCEZID/DFWED)" userId="2f2a2d86-0949-46a4-8abf-a07c88803aba" providerId="ADAL" clId="{57E4AC8D-2E6F-481D-B59A-4C41410034CE}" dt="2022-11-29T01:12:22.001" v="903" actId="700"/>
          <ac:picMkLst>
            <pc:docMk/>
            <pc:sldMk cId="681804828" sldId="266"/>
            <ac:picMk id="5" creationId="{00000000-0000-0000-0000-000000000000}"/>
          </ac:picMkLst>
        </pc:picChg>
        <pc:picChg chg="add del mod ord">
          <ac:chgData name="Katz, Lee S. (CDC/DDID/NCEZID/DFWED)" userId="2f2a2d86-0949-46a4-8abf-a07c88803aba" providerId="ADAL" clId="{57E4AC8D-2E6F-481D-B59A-4C41410034CE}" dt="2022-11-29T01:25:15.702" v="984" actId="167"/>
          <ac:picMkLst>
            <pc:docMk/>
            <pc:sldMk cId="681804828" sldId="266"/>
            <ac:picMk id="6" creationId="{FCD468D4-1882-4CC1-AA25-4EFD40227C02}"/>
          </ac:picMkLst>
        </pc:picChg>
        <pc:picChg chg="add del">
          <ac:chgData name="Katz, Lee S. (CDC/DDID/NCEZID/DFWED)" userId="2f2a2d86-0949-46a4-8abf-a07c88803aba" providerId="ADAL" clId="{57E4AC8D-2E6F-481D-B59A-4C41410034CE}" dt="2022-11-29T01:25:04.557" v="980" actId="478"/>
          <ac:picMkLst>
            <pc:docMk/>
            <pc:sldMk cId="681804828" sldId="266"/>
            <ac:picMk id="9" creationId="{00000000-0000-0000-0000-000000000000}"/>
          </ac:picMkLst>
        </pc:picChg>
      </pc:sldChg>
      <pc:sldChg chg="addSp delSp modSp add mod modClrScheme chgLayout modNotesTx">
        <pc:chgData name="Katz, Lee S. (CDC/DDID/NCEZID/DFWED)" userId="2f2a2d86-0949-46a4-8abf-a07c88803aba" providerId="ADAL" clId="{57E4AC8D-2E6F-481D-B59A-4C41410034CE}" dt="2022-11-29T01:28:52.682" v="1115" actId="20577"/>
        <pc:sldMkLst>
          <pc:docMk/>
          <pc:sldMk cId="1394572294" sldId="267"/>
        </pc:sldMkLst>
        <pc:spChg chg="mod ord">
          <ac:chgData name="Katz, Lee S. (CDC/DDID/NCEZID/DFWED)" userId="2f2a2d86-0949-46a4-8abf-a07c88803aba" providerId="ADAL" clId="{57E4AC8D-2E6F-481D-B59A-4C41410034CE}" dt="2022-11-29T01:27:16.462" v="1025" actId="1076"/>
          <ac:spMkLst>
            <pc:docMk/>
            <pc:sldMk cId="1394572294" sldId="267"/>
            <ac:spMk id="5" creationId="{00000000-0000-0000-0000-000000000000}"/>
          </ac:spMkLst>
        </pc:spChg>
        <pc:spChg chg="add del mod">
          <ac:chgData name="Katz, Lee S. (CDC/DDID/NCEZID/DFWED)" userId="2f2a2d86-0949-46a4-8abf-a07c88803aba" providerId="ADAL" clId="{57E4AC8D-2E6F-481D-B59A-4C41410034CE}" dt="2022-11-29T01:26:57.394" v="997" actId="22"/>
          <ac:spMkLst>
            <pc:docMk/>
            <pc:sldMk cId="1394572294" sldId="267"/>
            <ac:spMk id="6" creationId="{E0F7731B-28BC-4ACB-B3C6-6BB4D557FA0A}"/>
          </ac:spMkLst>
        </pc:spChg>
        <pc:picChg chg="add del">
          <ac:chgData name="Katz, Lee S. (CDC/DDID/NCEZID/DFWED)" userId="2f2a2d86-0949-46a4-8abf-a07c88803aba" providerId="ADAL" clId="{57E4AC8D-2E6F-481D-B59A-4C41410034CE}" dt="2022-11-29T01:26:10.528" v="990" actId="22"/>
          <ac:picMkLst>
            <pc:docMk/>
            <pc:sldMk cId="1394572294" sldId="267"/>
            <ac:picMk id="3" creationId="{A4F66953-78B2-40BF-916A-BE0F12302283}"/>
          </ac:picMkLst>
        </pc:picChg>
        <pc:picChg chg="del mod ord">
          <ac:chgData name="Katz, Lee S. (CDC/DDID/NCEZID/DFWED)" userId="2f2a2d86-0949-46a4-8abf-a07c88803aba" providerId="ADAL" clId="{57E4AC8D-2E6F-481D-B59A-4C41410034CE}" dt="2022-11-29T01:26:55.004" v="994" actId="478"/>
          <ac:picMkLst>
            <pc:docMk/>
            <pc:sldMk cId="1394572294" sldId="267"/>
            <ac:picMk id="7" creationId="{00000000-0000-0000-0000-000000000000}"/>
          </ac:picMkLst>
        </pc:picChg>
        <pc:picChg chg="add del">
          <ac:chgData name="Katz, Lee S. (CDC/DDID/NCEZID/DFWED)" userId="2f2a2d86-0949-46a4-8abf-a07c88803aba" providerId="ADAL" clId="{57E4AC8D-2E6F-481D-B59A-4C41410034CE}" dt="2022-11-29T01:26:56.226" v="996" actId="22"/>
          <ac:picMkLst>
            <pc:docMk/>
            <pc:sldMk cId="1394572294" sldId="267"/>
            <ac:picMk id="9" creationId="{ABFC434D-1CBC-48FD-BEA6-B67820F66CCA}"/>
          </ac:picMkLst>
        </pc:picChg>
        <pc:picChg chg="add mod ord">
          <ac:chgData name="Katz, Lee S. (CDC/DDID/NCEZID/DFWED)" userId="2f2a2d86-0949-46a4-8abf-a07c88803aba" providerId="ADAL" clId="{57E4AC8D-2E6F-481D-B59A-4C41410034CE}" dt="2022-11-29T01:27:08.839" v="1021" actId="1038"/>
          <ac:picMkLst>
            <pc:docMk/>
            <pc:sldMk cId="1394572294" sldId="267"/>
            <ac:picMk id="11" creationId="{94BCBCEA-F09A-48E9-A27A-DFA523A28B6D}"/>
          </ac:picMkLst>
        </pc:picChg>
      </pc:sldChg>
      <pc:sldChg chg="addSp delSp modSp add mod modClrScheme chgLayout modNotesTx">
        <pc:chgData name="Katz, Lee S. (CDC/DDID/NCEZID/DFWED)" userId="2f2a2d86-0949-46a4-8abf-a07c88803aba" providerId="ADAL" clId="{57E4AC8D-2E6F-481D-B59A-4C41410034CE}" dt="2022-11-29T01:28:27.374" v="1041"/>
        <pc:sldMkLst>
          <pc:docMk/>
          <pc:sldMk cId="1076066567" sldId="268"/>
        </pc:sldMkLst>
        <pc:spChg chg="mod ord">
          <ac:chgData name="Katz, Lee S. (CDC/DDID/NCEZID/DFWED)" userId="2f2a2d86-0949-46a4-8abf-a07c88803aba" providerId="ADAL" clId="{57E4AC8D-2E6F-481D-B59A-4C41410034CE}" dt="2022-11-29T01:27:36.270" v="1030"/>
          <ac:spMkLst>
            <pc:docMk/>
            <pc:sldMk cId="1076066567" sldId="268"/>
            <ac:spMk id="2" creationId="{00000000-0000-0000-0000-000000000000}"/>
          </ac:spMkLst>
        </pc:spChg>
        <pc:spChg chg="add del mod">
          <ac:chgData name="Katz, Lee S. (CDC/DDID/NCEZID/DFWED)" userId="2f2a2d86-0949-46a4-8abf-a07c88803aba" providerId="ADAL" clId="{57E4AC8D-2E6F-481D-B59A-4C41410034CE}" dt="2022-11-29T01:13:18.726" v="917"/>
          <ac:spMkLst>
            <pc:docMk/>
            <pc:sldMk cId="1076066567" sldId="268"/>
            <ac:spMk id="3" creationId="{EAB844F4-82B9-4E44-892F-EDBA95915136}"/>
          </ac:spMkLst>
        </pc:spChg>
        <pc:spChg chg="add del mod">
          <ac:chgData name="Katz, Lee S. (CDC/DDID/NCEZID/DFWED)" userId="2f2a2d86-0949-46a4-8abf-a07c88803aba" providerId="ADAL" clId="{57E4AC8D-2E6F-481D-B59A-4C41410034CE}" dt="2022-11-29T01:13:18.726" v="917"/>
          <ac:spMkLst>
            <pc:docMk/>
            <pc:sldMk cId="1076066567" sldId="268"/>
            <ac:spMk id="4" creationId="{C8F0001F-D9D6-4E6E-B16A-28E43C380774}"/>
          </ac:spMkLst>
        </pc:spChg>
        <pc:spChg chg="mod">
          <ac:chgData name="Katz, Lee S. (CDC/DDID/NCEZID/DFWED)" userId="2f2a2d86-0949-46a4-8abf-a07c88803aba" providerId="ADAL" clId="{57E4AC8D-2E6F-481D-B59A-4C41410034CE}" dt="2022-11-29T01:28:20.486" v="1040" actId="1076"/>
          <ac:spMkLst>
            <pc:docMk/>
            <pc:sldMk cId="1076066567" sldId="268"/>
            <ac:spMk id="5" creationId="{00000000-0000-0000-0000-000000000000}"/>
          </ac:spMkLst>
        </pc:spChg>
        <pc:spChg chg="add del mod">
          <ac:chgData name="Katz, Lee S. (CDC/DDID/NCEZID/DFWED)" userId="2f2a2d86-0949-46a4-8abf-a07c88803aba" providerId="ADAL" clId="{57E4AC8D-2E6F-481D-B59A-4C41410034CE}" dt="2022-11-29T01:13:18.726" v="917"/>
          <ac:spMkLst>
            <pc:docMk/>
            <pc:sldMk cId="1076066567" sldId="268"/>
            <ac:spMk id="6" creationId="{85624BCA-1112-41E0-B649-3436FAA2C4A3}"/>
          </ac:spMkLst>
        </pc:spChg>
        <pc:spChg chg="mod ord">
          <ac:chgData name="Katz, Lee S. (CDC/DDID/NCEZID/DFWED)" userId="2f2a2d86-0949-46a4-8abf-a07c88803aba" providerId="ADAL" clId="{57E4AC8D-2E6F-481D-B59A-4C41410034CE}" dt="2022-11-29T01:13:41.789" v="935" actId="20577"/>
          <ac:spMkLst>
            <pc:docMk/>
            <pc:sldMk cId="1076066567" sldId="268"/>
            <ac:spMk id="7" creationId="{00000000-0000-0000-0000-000000000000}"/>
          </ac:spMkLst>
        </pc:spChg>
        <pc:spChg chg="add del mod">
          <ac:chgData name="Katz, Lee S. (CDC/DDID/NCEZID/DFWED)" userId="2f2a2d86-0949-46a4-8abf-a07c88803aba" providerId="ADAL" clId="{57E4AC8D-2E6F-481D-B59A-4C41410034CE}" dt="2022-11-29T01:13:21.889" v="918"/>
          <ac:spMkLst>
            <pc:docMk/>
            <pc:sldMk cId="1076066567" sldId="268"/>
            <ac:spMk id="8" creationId="{3F08F318-A9A6-46FF-91CE-FDDE50040AD0}"/>
          </ac:spMkLst>
        </pc:spChg>
        <pc:spChg chg="add del mod">
          <ac:chgData name="Katz, Lee S. (CDC/DDID/NCEZID/DFWED)" userId="2f2a2d86-0949-46a4-8abf-a07c88803aba" providerId="ADAL" clId="{57E4AC8D-2E6F-481D-B59A-4C41410034CE}" dt="2022-11-29T01:13:21.889" v="918"/>
          <ac:spMkLst>
            <pc:docMk/>
            <pc:sldMk cId="1076066567" sldId="268"/>
            <ac:spMk id="10" creationId="{2A461D57-D98F-4123-A582-6452C4D36C2B}"/>
          </ac:spMkLst>
        </pc:spChg>
        <pc:spChg chg="add del mod">
          <ac:chgData name="Katz, Lee S. (CDC/DDID/NCEZID/DFWED)" userId="2f2a2d86-0949-46a4-8abf-a07c88803aba" providerId="ADAL" clId="{57E4AC8D-2E6F-481D-B59A-4C41410034CE}" dt="2022-11-29T01:13:21.889" v="918"/>
          <ac:spMkLst>
            <pc:docMk/>
            <pc:sldMk cId="1076066567" sldId="268"/>
            <ac:spMk id="11" creationId="{D1743015-083E-4D83-946A-9A06EA6038F2}"/>
          </ac:spMkLst>
        </pc:spChg>
        <pc:spChg chg="add del mod">
          <ac:chgData name="Katz, Lee S. (CDC/DDID/NCEZID/DFWED)" userId="2f2a2d86-0949-46a4-8abf-a07c88803aba" providerId="ADAL" clId="{57E4AC8D-2E6F-481D-B59A-4C41410034CE}" dt="2022-11-29T01:28:06.233" v="1034" actId="22"/>
          <ac:spMkLst>
            <pc:docMk/>
            <pc:sldMk cId="1076066567" sldId="268"/>
            <ac:spMk id="13" creationId="{96F457BD-495A-4C0F-BF17-61739873AD91}"/>
          </ac:spMkLst>
        </pc:spChg>
        <pc:picChg chg="del mod ord">
          <ac:chgData name="Katz, Lee S. (CDC/DDID/NCEZID/DFWED)" userId="2f2a2d86-0949-46a4-8abf-a07c88803aba" providerId="ADAL" clId="{57E4AC8D-2E6F-481D-B59A-4C41410034CE}" dt="2022-11-29T01:28:03.661" v="1031" actId="478"/>
          <ac:picMkLst>
            <pc:docMk/>
            <pc:sldMk cId="1076066567" sldId="268"/>
            <ac:picMk id="9" creationId="{00000000-0000-0000-0000-000000000000}"/>
          </ac:picMkLst>
        </pc:picChg>
        <pc:picChg chg="add del">
          <ac:chgData name="Katz, Lee S. (CDC/DDID/NCEZID/DFWED)" userId="2f2a2d86-0949-46a4-8abf-a07c88803aba" providerId="ADAL" clId="{57E4AC8D-2E6F-481D-B59A-4C41410034CE}" dt="2022-11-29T01:28:04.643" v="1033" actId="22"/>
          <ac:picMkLst>
            <pc:docMk/>
            <pc:sldMk cId="1076066567" sldId="268"/>
            <ac:picMk id="15" creationId="{E61BFA85-6D32-419F-A664-437B10DFD952}"/>
          </ac:picMkLst>
        </pc:picChg>
        <pc:picChg chg="add mod ord">
          <ac:chgData name="Katz, Lee S. (CDC/DDID/NCEZID/DFWED)" userId="2f2a2d86-0949-46a4-8abf-a07c88803aba" providerId="ADAL" clId="{57E4AC8D-2E6F-481D-B59A-4C41410034CE}" dt="2022-11-29T01:28:17.259" v="1039" actId="14100"/>
          <ac:picMkLst>
            <pc:docMk/>
            <pc:sldMk cId="1076066567" sldId="268"/>
            <ac:picMk id="17" creationId="{ABC8BFA7-C0ED-417D-B8FA-22321148EC8E}"/>
          </ac:picMkLst>
        </pc:picChg>
      </pc:sldChg>
      <pc:sldChg chg="delSp add mod modClrScheme chgLayout">
        <pc:chgData name="Katz, Lee S. (CDC/DDID/NCEZID/DFWED)" userId="2f2a2d86-0949-46a4-8abf-a07c88803aba" providerId="ADAL" clId="{57E4AC8D-2E6F-481D-B59A-4C41410034CE}" dt="2022-11-27T00:52:08.012" v="175" actId="700"/>
        <pc:sldMkLst>
          <pc:docMk/>
          <pc:sldMk cId="4102843605" sldId="359"/>
        </pc:sldMkLst>
        <pc:spChg chg="del">
          <ac:chgData name="Katz, Lee S. (CDC/DDID/NCEZID/DFWED)" userId="2f2a2d86-0949-46a4-8abf-a07c88803aba" providerId="ADAL" clId="{57E4AC8D-2E6F-481D-B59A-4C41410034CE}" dt="2022-11-27T00:52:08.012" v="175" actId="700"/>
          <ac:spMkLst>
            <pc:docMk/>
            <pc:sldMk cId="4102843605" sldId="359"/>
            <ac:spMk id="3" creationId="{00000000-0000-0000-0000-000000000000}"/>
          </ac:spMkLst>
        </pc:spChg>
        <pc:spChg chg="del">
          <ac:chgData name="Katz, Lee S. (CDC/DDID/NCEZID/DFWED)" userId="2f2a2d86-0949-46a4-8abf-a07c88803aba" providerId="ADAL" clId="{57E4AC8D-2E6F-481D-B59A-4C41410034CE}" dt="2022-11-27T00:52:08.012" v="175" actId="700"/>
          <ac:spMkLst>
            <pc:docMk/>
            <pc:sldMk cId="4102843605" sldId="359"/>
            <ac:spMk id="4" creationId="{00000000-0000-0000-0000-000000000000}"/>
          </ac:spMkLst>
        </pc:spChg>
      </pc:sldChg>
      <pc:sldChg chg="delSp add mod modClrScheme chgLayout">
        <pc:chgData name="Katz, Lee S. (CDC/DDID/NCEZID/DFWED)" userId="2f2a2d86-0949-46a4-8abf-a07c88803aba" providerId="ADAL" clId="{57E4AC8D-2E6F-481D-B59A-4C41410034CE}" dt="2022-11-27T00:52:12.767" v="176" actId="700"/>
        <pc:sldMkLst>
          <pc:docMk/>
          <pc:sldMk cId="1047361666" sldId="360"/>
        </pc:sldMkLst>
        <pc:spChg chg="del">
          <ac:chgData name="Katz, Lee S. (CDC/DDID/NCEZID/DFWED)" userId="2f2a2d86-0949-46a4-8abf-a07c88803aba" providerId="ADAL" clId="{57E4AC8D-2E6F-481D-B59A-4C41410034CE}" dt="2022-11-27T00:52:12.767" v="176" actId="700"/>
          <ac:spMkLst>
            <pc:docMk/>
            <pc:sldMk cId="1047361666" sldId="360"/>
            <ac:spMk id="3" creationId="{00000000-0000-0000-0000-000000000000}"/>
          </ac:spMkLst>
        </pc:spChg>
        <pc:spChg chg="del">
          <ac:chgData name="Katz, Lee S. (CDC/DDID/NCEZID/DFWED)" userId="2f2a2d86-0949-46a4-8abf-a07c88803aba" providerId="ADAL" clId="{57E4AC8D-2E6F-481D-B59A-4C41410034CE}" dt="2022-11-27T00:52:12.767" v="176" actId="700"/>
          <ac:spMkLst>
            <pc:docMk/>
            <pc:sldMk cId="1047361666" sldId="360"/>
            <ac:spMk id="4" creationId="{00000000-0000-0000-0000-000000000000}"/>
          </ac:spMkLst>
        </pc:spChg>
      </pc:sldChg>
      <pc:sldChg chg="new del">
        <pc:chgData name="Katz, Lee S. (CDC/DDID/NCEZID/DFWED)" userId="2f2a2d86-0949-46a4-8abf-a07c88803aba" providerId="ADAL" clId="{57E4AC8D-2E6F-481D-B59A-4C41410034CE}" dt="2022-11-27T00:54:19.100" v="188" actId="47"/>
        <pc:sldMkLst>
          <pc:docMk/>
          <pc:sldMk cId="1031646169" sldId="361"/>
        </pc:sldMkLst>
      </pc:sldChg>
      <pc:sldChg chg="addSp modSp new mod modClrScheme chgLayout modNotesTx">
        <pc:chgData name="Katz, Lee S. (CDC/DDID/NCEZID/DFWED)" userId="2f2a2d86-0949-46a4-8abf-a07c88803aba" providerId="ADAL" clId="{57E4AC8D-2E6F-481D-B59A-4C41410034CE}" dt="2022-11-29T00:36:45.005" v="648" actId="5793"/>
        <pc:sldMkLst>
          <pc:docMk/>
          <pc:sldMk cId="2740530939" sldId="361"/>
        </pc:sldMkLst>
        <pc:spChg chg="add mod">
          <ac:chgData name="Katz, Lee S. (CDC/DDID/NCEZID/DFWED)" userId="2f2a2d86-0949-46a4-8abf-a07c88803aba" providerId="ADAL" clId="{57E4AC8D-2E6F-481D-B59A-4C41410034CE}" dt="2022-11-27T01:06:06.073" v="212" actId="20577"/>
          <ac:spMkLst>
            <pc:docMk/>
            <pc:sldMk cId="2740530939" sldId="361"/>
            <ac:spMk id="2" creationId="{51F8A68C-2FA2-4CF5-A02F-59DEB14BE989}"/>
          </ac:spMkLst>
        </pc:spChg>
        <pc:spChg chg="add mod">
          <ac:chgData name="Katz, Lee S. (CDC/DDID/NCEZID/DFWED)" userId="2f2a2d86-0949-46a4-8abf-a07c88803aba" providerId="ADAL" clId="{57E4AC8D-2E6F-481D-B59A-4C41410034CE}" dt="2022-11-27T01:13:05.072" v="221" actId="20577"/>
          <ac:spMkLst>
            <pc:docMk/>
            <pc:sldMk cId="2740530939" sldId="361"/>
            <ac:spMk id="3" creationId="{0827763D-B261-45CB-A603-68A0901A4BC8}"/>
          </ac:spMkLst>
        </pc:spChg>
        <pc:spChg chg="add mod">
          <ac:chgData name="Katz, Lee S. (CDC/DDID/NCEZID/DFWED)" userId="2f2a2d86-0949-46a4-8abf-a07c88803aba" providerId="ADAL" clId="{57E4AC8D-2E6F-481D-B59A-4C41410034CE}" dt="2022-11-29T00:35:49.851" v="538" actId="1076"/>
          <ac:spMkLst>
            <pc:docMk/>
            <pc:sldMk cId="2740530939" sldId="361"/>
            <ac:spMk id="5" creationId="{4C114E4A-BE0D-42FC-87AA-C70A0F398FBD}"/>
          </ac:spMkLst>
        </pc:spChg>
      </pc:sldChg>
      <pc:sldChg chg="modSp new del mod">
        <pc:chgData name="Katz, Lee S. (CDC/DDID/NCEZID/DFWED)" userId="2f2a2d86-0949-46a4-8abf-a07c88803aba" providerId="ADAL" clId="{57E4AC8D-2E6F-481D-B59A-4C41410034CE}" dt="2022-11-27T00:54:19.100" v="188" actId="47"/>
        <pc:sldMkLst>
          <pc:docMk/>
          <pc:sldMk cId="2796706607" sldId="362"/>
        </pc:sldMkLst>
        <pc:spChg chg="mod">
          <ac:chgData name="Katz, Lee S. (CDC/DDID/NCEZID/DFWED)" userId="2f2a2d86-0949-46a4-8abf-a07c88803aba" providerId="ADAL" clId="{57E4AC8D-2E6F-481D-B59A-4C41410034CE}" dt="2022-11-27T00:53:45.207" v="187" actId="20577"/>
          <ac:spMkLst>
            <pc:docMk/>
            <pc:sldMk cId="2796706607" sldId="362"/>
            <ac:spMk id="2" creationId="{B6E859A9-ADCA-4206-B4CD-93A305922AA2}"/>
          </ac:spMkLst>
        </pc:spChg>
      </pc:sldChg>
      <pc:sldChg chg="modSp add mod modClrScheme chgLayout">
        <pc:chgData name="Katz, Lee S. (CDC/DDID/NCEZID/DFWED)" userId="2f2a2d86-0949-46a4-8abf-a07c88803aba" providerId="ADAL" clId="{57E4AC8D-2E6F-481D-B59A-4C41410034CE}" dt="2022-11-29T00:37:41.512" v="728" actId="20577"/>
        <pc:sldMkLst>
          <pc:docMk/>
          <pc:sldMk cId="1754665350" sldId="363"/>
        </pc:sldMkLst>
        <pc:spChg chg="mod ord">
          <ac:chgData name="Katz, Lee S. (CDC/DDID/NCEZID/DFWED)" userId="2f2a2d86-0949-46a4-8abf-a07c88803aba" providerId="ADAL" clId="{57E4AC8D-2E6F-481D-B59A-4C41410034CE}" dt="2022-11-27T01:13:29.913" v="223" actId="700"/>
          <ac:spMkLst>
            <pc:docMk/>
            <pc:sldMk cId="1754665350" sldId="363"/>
            <ac:spMk id="2" creationId="{00000000-0000-0000-0000-000000000000}"/>
          </ac:spMkLst>
        </pc:spChg>
        <pc:spChg chg="mod ord">
          <ac:chgData name="Katz, Lee S. (CDC/DDID/NCEZID/DFWED)" userId="2f2a2d86-0949-46a4-8abf-a07c88803aba" providerId="ADAL" clId="{57E4AC8D-2E6F-481D-B59A-4C41410034CE}" dt="2022-11-29T00:37:41.512" v="728" actId="20577"/>
          <ac:spMkLst>
            <pc:docMk/>
            <pc:sldMk cId="1754665350" sldId="363"/>
            <ac:spMk id="3" creationId="{00000000-0000-0000-0000-000000000000}"/>
          </ac:spMkLst>
        </pc:spChg>
        <pc:picChg chg="mod ord">
          <ac:chgData name="Katz, Lee S. (CDC/DDID/NCEZID/DFWED)" userId="2f2a2d86-0949-46a4-8abf-a07c88803aba" providerId="ADAL" clId="{57E4AC8D-2E6F-481D-B59A-4C41410034CE}" dt="2022-11-27T01:13:29.913" v="223" actId="700"/>
          <ac:picMkLst>
            <pc:docMk/>
            <pc:sldMk cId="1754665350" sldId="363"/>
            <ac:picMk id="9" creationId="{00000000-0000-0000-0000-000000000000}"/>
          </ac:picMkLst>
        </pc:picChg>
      </pc:sldChg>
      <pc:sldChg chg="addSp delSp modSp add mod modClrScheme chgLayout">
        <pc:chgData name="Katz, Lee S. (CDC/DDID/NCEZID/DFWED)" userId="2f2a2d86-0949-46a4-8abf-a07c88803aba" providerId="ADAL" clId="{57E4AC8D-2E6F-481D-B59A-4C41410034CE}" dt="2022-11-27T01:22:21.630" v="229" actId="478"/>
        <pc:sldMkLst>
          <pc:docMk/>
          <pc:sldMk cId="3717855365" sldId="364"/>
        </pc:sldMkLst>
        <pc:spChg chg="mod ord">
          <ac:chgData name="Katz, Lee S. (CDC/DDID/NCEZID/DFWED)" userId="2f2a2d86-0949-46a4-8abf-a07c88803aba" providerId="ADAL" clId="{57E4AC8D-2E6F-481D-B59A-4C41410034CE}" dt="2022-11-27T01:14:11.895" v="226" actId="700"/>
          <ac:spMkLst>
            <pc:docMk/>
            <pc:sldMk cId="3717855365" sldId="364"/>
            <ac:spMk id="2" creationId="{00000000-0000-0000-0000-000000000000}"/>
          </ac:spMkLst>
        </pc:spChg>
        <pc:spChg chg="add del mod ord">
          <ac:chgData name="Katz, Lee S. (CDC/DDID/NCEZID/DFWED)" userId="2f2a2d86-0949-46a4-8abf-a07c88803aba" providerId="ADAL" clId="{57E4AC8D-2E6F-481D-B59A-4C41410034CE}" dt="2022-11-27T01:22:21.630" v="229" actId="478"/>
          <ac:spMkLst>
            <pc:docMk/>
            <pc:sldMk cId="3717855365" sldId="364"/>
            <ac:spMk id="3" creationId="{9983D5E5-255A-4FAC-BAFE-65E64E2D6791}"/>
          </ac:spMkLst>
        </pc:spChg>
        <pc:spChg chg="del mod ord">
          <ac:chgData name="Katz, Lee S. (CDC/DDID/NCEZID/DFWED)" userId="2f2a2d86-0949-46a4-8abf-a07c88803aba" providerId="ADAL" clId="{57E4AC8D-2E6F-481D-B59A-4C41410034CE}" dt="2022-11-27T01:14:11.895" v="226" actId="700"/>
          <ac:spMkLst>
            <pc:docMk/>
            <pc:sldMk cId="3717855365" sldId="364"/>
            <ac:spMk id="4" creationId="{00000000-0000-0000-0000-000000000000}"/>
          </ac:spMkLst>
        </pc:spChg>
      </pc:sldChg>
      <pc:sldChg chg="addSp delSp modSp add mod modClrScheme chgLayout">
        <pc:chgData name="Katz, Lee S. (CDC/DDID/NCEZID/DFWED)" userId="2f2a2d86-0949-46a4-8abf-a07c88803aba" providerId="ADAL" clId="{57E4AC8D-2E6F-481D-B59A-4C41410034CE}" dt="2022-11-27T01:22:57.958" v="233" actId="1076"/>
        <pc:sldMkLst>
          <pc:docMk/>
          <pc:sldMk cId="79094499" sldId="365"/>
        </pc:sldMkLst>
        <pc:spChg chg="mod ord">
          <ac:chgData name="Katz, Lee S. (CDC/DDID/NCEZID/DFWED)" userId="2f2a2d86-0949-46a4-8abf-a07c88803aba" providerId="ADAL" clId="{57E4AC8D-2E6F-481D-B59A-4C41410034CE}" dt="2022-11-27T01:14:11.895" v="226" actId="700"/>
          <ac:spMkLst>
            <pc:docMk/>
            <pc:sldMk cId="79094499" sldId="365"/>
            <ac:spMk id="2" creationId="{00000000-0000-0000-0000-000000000000}"/>
          </ac:spMkLst>
        </pc:spChg>
        <pc:spChg chg="add del mod ord">
          <ac:chgData name="Katz, Lee S. (CDC/DDID/NCEZID/DFWED)" userId="2f2a2d86-0949-46a4-8abf-a07c88803aba" providerId="ADAL" clId="{57E4AC8D-2E6F-481D-B59A-4C41410034CE}" dt="2022-11-27T01:22:45.054" v="230" actId="478"/>
          <ac:spMkLst>
            <pc:docMk/>
            <pc:sldMk cId="79094499" sldId="365"/>
            <ac:spMk id="4" creationId="{B4B7235A-DF55-4CCE-8A3B-61FB08E6C598}"/>
          </ac:spMkLst>
        </pc:spChg>
        <pc:spChg chg="del mod ord">
          <ac:chgData name="Katz, Lee S. (CDC/DDID/NCEZID/DFWED)" userId="2f2a2d86-0949-46a4-8abf-a07c88803aba" providerId="ADAL" clId="{57E4AC8D-2E6F-481D-B59A-4C41410034CE}" dt="2022-11-27T01:14:11.895" v="226" actId="700"/>
          <ac:spMkLst>
            <pc:docMk/>
            <pc:sldMk cId="79094499" sldId="365"/>
            <ac:spMk id="6" creationId="{00000000-0000-0000-0000-000000000000}"/>
          </ac:spMkLst>
        </pc:spChg>
        <pc:picChg chg="add mod">
          <ac:chgData name="Katz, Lee S. (CDC/DDID/NCEZID/DFWED)" userId="2f2a2d86-0949-46a4-8abf-a07c88803aba" providerId="ADAL" clId="{57E4AC8D-2E6F-481D-B59A-4C41410034CE}" dt="2022-11-27T01:22:57.958" v="233" actId="1076"/>
          <ac:picMkLst>
            <pc:docMk/>
            <pc:sldMk cId="79094499" sldId="365"/>
            <ac:picMk id="107" creationId="{3363BF1B-1A2F-4C46-BB85-6BCB40BBC7F6}"/>
          </ac:picMkLst>
        </pc:picChg>
        <pc:picChg chg="del">
          <ac:chgData name="Katz, Lee S. (CDC/DDID/NCEZID/DFWED)" userId="2f2a2d86-0949-46a4-8abf-a07c88803aba" providerId="ADAL" clId="{57E4AC8D-2E6F-481D-B59A-4C41410034CE}" dt="2022-11-27T01:22:54.984" v="231" actId="478"/>
          <ac:picMkLst>
            <pc:docMk/>
            <pc:sldMk cId="79094499" sldId="365"/>
            <ac:picMk id="4099" creationId="{00000000-0000-0000-0000-000000000000}"/>
          </ac:picMkLst>
        </pc:picChg>
      </pc:sldChg>
      <pc:sldChg chg="addSp delSp modSp add mod modClrScheme chgLayout">
        <pc:chgData name="Katz, Lee S. (CDC/DDID/NCEZID/DFWED)" userId="2f2a2d86-0949-46a4-8abf-a07c88803aba" providerId="ADAL" clId="{57E4AC8D-2E6F-481D-B59A-4C41410034CE}" dt="2022-11-27T01:23:11.427" v="237" actId="1076"/>
        <pc:sldMkLst>
          <pc:docMk/>
          <pc:sldMk cId="3506807264" sldId="366"/>
        </pc:sldMkLst>
        <pc:spChg chg="mod ord">
          <ac:chgData name="Katz, Lee S. (CDC/DDID/NCEZID/DFWED)" userId="2f2a2d86-0949-46a4-8abf-a07c88803aba" providerId="ADAL" clId="{57E4AC8D-2E6F-481D-B59A-4C41410034CE}" dt="2022-11-27T01:14:11.895" v="226" actId="700"/>
          <ac:spMkLst>
            <pc:docMk/>
            <pc:sldMk cId="3506807264" sldId="366"/>
            <ac:spMk id="2" creationId="{00000000-0000-0000-0000-000000000000}"/>
          </ac:spMkLst>
        </pc:spChg>
        <pc:spChg chg="add del mod ord">
          <ac:chgData name="Katz, Lee S. (CDC/DDID/NCEZID/DFWED)" userId="2f2a2d86-0949-46a4-8abf-a07c88803aba" providerId="ADAL" clId="{57E4AC8D-2E6F-481D-B59A-4C41410034CE}" dt="2022-11-27T01:23:04.710" v="234" actId="478"/>
          <ac:spMkLst>
            <pc:docMk/>
            <pc:sldMk cId="3506807264" sldId="366"/>
            <ac:spMk id="4" creationId="{1C36AEA3-5DFC-47F1-9A32-2E1E6429E39B}"/>
          </ac:spMkLst>
        </pc:spChg>
        <pc:picChg chg="add mod">
          <ac:chgData name="Katz, Lee S. (CDC/DDID/NCEZID/DFWED)" userId="2f2a2d86-0949-46a4-8abf-a07c88803aba" providerId="ADAL" clId="{57E4AC8D-2E6F-481D-B59A-4C41410034CE}" dt="2022-11-27T01:23:11.427" v="237" actId="1076"/>
          <ac:picMkLst>
            <pc:docMk/>
            <pc:sldMk cId="3506807264" sldId="366"/>
            <ac:picMk id="108" creationId="{E0205ABC-1E29-48E7-B0C1-E5424D08FA05}"/>
          </ac:picMkLst>
        </pc:picChg>
        <pc:picChg chg="del">
          <ac:chgData name="Katz, Lee S. (CDC/DDID/NCEZID/DFWED)" userId="2f2a2d86-0949-46a4-8abf-a07c88803aba" providerId="ADAL" clId="{57E4AC8D-2E6F-481D-B59A-4C41410034CE}" dt="2022-11-27T01:23:06.581" v="235" actId="478"/>
          <ac:picMkLst>
            <pc:docMk/>
            <pc:sldMk cId="3506807264" sldId="366"/>
            <ac:picMk id="4099" creationId="{00000000-0000-0000-0000-000000000000}"/>
          </ac:picMkLst>
        </pc:picChg>
      </pc:sldChg>
      <pc:sldChg chg="addSp delSp modSp add mod modClrScheme chgLayout">
        <pc:chgData name="Katz, Lee S. (CDC/DDID/NCEZID/DFWED)" userId="2f2a2d86-0949-46a4-8abf-a07c88803aba" providerId="ADAL" clId="{57E4AC8D-2E6F-481D-B59A-4C41410034CE}" dt="2022-11-27T01:23:21.940" v="241" actId="1076"/>
        <pc:sldMkLst>
          <pc:docMk/>
          <pc:sldMk cId="3755010728" sldId="367"/>
        </pc:sldMkLst>
        <pc:spChg chg="mod ord">
          <ac:chgData name="Katz, Lee S. (CDC/DDID/NCEZID/DFWED)" userId="2f2a2d86-0949-46a4-8abf-a07c88803aba" providerId="ADAL" clId="{57E4AC8D-2E6F-481D-B59A-4C41410034CE}" dt="2022-11-27T01:14:11.895" v="226" actId="700"/>
          <ac:spMkLst>
            <pc:docMk/>
            <pc:sldMk cId="3755010728" sldId="367"/>
            <ac:spMk id="2" creationId="{00000000-0000-0000-0000-000000000000}"/>
          </ac:spMkLst>
        </pc:spChg>
        <pc:spChg chg="del mod ord">
          <ac:chgData name="Katz, Lee S. (CDC/DDID/NCEZID/DFWED)" userId="2f2a2d86-0949-46a4-8abf-a07c88803aba" providerId="ADAL" clId="{57E4AC8D-2E6F-481D-B59A-4C41410034CE}" dt="2022-11-27T01:14:11.895" v="226" actId="700"/>
          <ac:spMkLst>
            <pc:docMk/>
            <pc:sldMk cId="3755010728" sldId="367"/>
            <ac:spMk id="4" creationId="{00000000-0000-0000-0000-000000000000}"/>
          </ac:spMkLst>
        </pc:spChg>
        <pc:spChg chg="add del mod ord">
          <ac:chgData name="Katz, Lee S. (CDC/DDID/NCEZID/DFWED)" userId="2f2a2d86-0949-46a4-8abf-a07c88803aba" providerId="ADAL" clId="{57E4AC8D-2E6F-481D-B59A-4C41410034CE}" dt="2022-11-27T01:23:15.943" v="238" actId="478"/>
          <ac:spMkLst>
            <pc:docMk/>
            <pc:sldMk cId="3755010728" sldId="367"/>
            <ac:spMk id="5" creationId="{39EE6EBC-6557-4A07-8BDA-5B433A86717D}"/>
          </ac:spMkLst>
        </pc:spChg>
        <pc:picChg chg="add mod">
          <ac:chgData name="Katz, Lee S. (CDC/DDID/NCEZID/DFWED)" userId="2f2a2d86-0949-46a4-8abf-a07c88803aba" providerId="ADAL" clId="{57E4AC8D-2E6F-481D-B59A-4C41410034CE}" dt="2022-11-27T01:23:21.940" v="241" actId="1076"/>
          <ac:picMkLst>
            <pc:docMk/>
            <pc:sldMk cId="3755010728" sldId="367"/>
            <ac:picMk id="107" creationId="{6186B7FB-6C51-4A93-AED6-02C0182DBA3E}"/>
          </ac:picMkLst>
        </pc:picChg>
        <pc:picChg chg="del">
          <ac:chgData name="Katz, Lee S. (CDC/DDID/NCEZID/DFWED)" userId="2f2a2d86-0949-46a4-8abf-a07c88803aba" providerId="ADAL" clId="{57E4AC8D-2E6F-481D-B59A-4C41410034CE}" dt="2022-11-27T01:23:18.052" v="239" actId="478"/>
          <ac:picMkLst>
            <pc:docMk/>
            <pc:sldMk cId="3755010728" sldId="367"/>
            <ac:picMk id="4099" creationId="{00000000-0000-0000-0000-000000000000}"/>
          </ac:picMkLst>
        </pc:picChg>
      </pc:sldChg>
      <pc:sldChg chg="addSp delSp modSp add mod modClrScheme chgLayout">
        <pc:chgData name="Katz, Lee S. (CDC/DDID/NCEZID/DFWED)" userId="2f2a2d86-0949-46a4-8abf-a07c88803aba" providerId="ADAL" clId="{57E4AC8D-2E6F-481D-B59A-4C41410034CE}" dt="2022-11-27T01:23:33.904" v="245" actId="1076"/>
        <pc:sldMkLst>
          <pc:docMk/>
          <pc:sldMk cId="407208853" sldId="368"/>
        </pc:sldMkLst>
        <pc:spChg chg="mod ord">
          <ac:chgData name="Katz, Lee S. (CDC/DDID/NCEZID/DFWED)" userId="2f2a2d86-0949-46a4-8abf-a07c88803aba" providerId="ADAL" clId="{57E4AC8D-2E6F-481D-B59A-4C41410034CE}" dt="2022-11-27T01:14:11.895" v="226" actId="700"/>
          <ac:spMkLst>
            <pc:docMk/>
            <pc:sldMk cId="407208853" sldId="368"/>
            <ac:spMk id="2" creationId="{00000000-0000-0000-0000-000000000000}"/>
          </ac:spMkLst>
        </pc:spChg>
        <pc:spChg chg="del mod ord">
          <ac:chgData name="Katz, Lee S. (CDC/DDID/NCEZID/DFWED)" userId="2f2a2d86-0949-46a4-8abf-a07c88803aba" providerId="ADAL" clId="{57E4AC8D-2E6F-481D-B59A-4C41410034CE}" dt="2022-11-27T01:14:11.895" v="226" actId="700"/>
          <ac:spMkLst>
            <pc:docMk/>
            <pc:sldMk cId="407208853" sldId="368"/>
            <ac:spMk id="3" creationId="{00000000-0000-0000-0000-000000000000}"/>
          </ac:spMkLst>
        </pc:spChg>
        <pc:spChg chg="add del mod ord">
          <ac:chgData name="Katz, Lee S. (CDC/DDID/NCEZID/DFWED)" userId="2f2a2d86-0949-46a4-8abf-a07c88803aba" providerId="ADAL" clId="{57E4AC8D-2E6F-481D-B59A-4C41410034CE}" dt="2022-11-27T01:23:27.886" v="242" actId="478"/>
          <ac:spMkLst>
            <pc:docMk/>
            <pc:sldMk cId="407208853" sldId="368"/>
            <ac:spMk id="4" creationId="{E596FF61-8534-4EB2-BA8C-504855CDBC6E}"/>
          </ac:spMkLst>
        </pc:spChg>
        <pc:picChg chg="add mod">
          <ac:chgData name="Katz, Lee S. (CDC/DDID/NCEZID/DFWED)" userId="2f2a2d86-0949-46a4-8abf-a07c88803aba" providerId="ADAL" clId="{57E4AC8D-2E6F-481D-B59A-4C41410034CE}" dt="2022-11-27T01:23:33.904" v="245" actId="1076"/>
          <ac:picMkLst>
            <pc:docMk/>
            <pc:sldMk cId="407208853" sldId="368"/>
            <ac:picMk id="110" creationId="{4B26F3D4-F065-4AF9-ADFB-4C6C8E648950}"/>
          </ac:picMkLst>
        </pc:picChg>
        <pc:picChg chg="del">
          <ac:chgData name="Katz, Lee S. (CDC/DDID/NCEZID/DFWED)" userId="2f2a2d86-0949-46a4-8abf-a07c88803aba" providerId="ADAL" clId="{57E4AC8D-2E6F-481D-B59A-4C41410034CE}" dt="2022-11-27T01:23:29.788" v="243" actId="478"/>
          <ac:picMkLst>
            <pc:docMk/>
            <pc:sldMk cId="407208853" sldId="368"/>
            <ac:picMk id="4099" creationId="{00000000-0000-0000-0000-000000000000}"/>
          </ac:picMkLst>
        </pc:picChg>
      </pc:sldChg>
      <pc:sldChg chg="modSp new mod">
        <pc:chgData name="Katz, Lee S. (CDC/DDID/NCEZID/DFWED)" userId="2f2a2d86-0949-46a4-8abf-a07c88803aba" providerId="ADAL" clId="{57E4AC8D-2E6F-481D-B59A-4C41410034CE}" dt="2022-11-27T01:28:31.791" v="271" actId="20577"/>
        <pc:sldMkLst>
          <pc:docMk/>
          <pc:sldMk cId="1500104586" sldId="369"/>
        </pc:sldMkLst>
        <pc:spChg chg="mod">
          <ac:chgData name="Katz, Lee S. (CDC/DDID/NCEZID/DFWED)" userId="2f2a2d86-0949-46a4-8abf-a07c88803aba" providerId="ADAL" clId="{57E4AC8D-2E6F-481D-B59A-4C41410034CE}" dt="2022-11-27T01:28:31.791" v="271" actId="20577"/>
          <ac:spMkLst>
            <pc:docMk/>
            <pc:sldMk cId="1500104586" sldId="369"/>
            <ac:spMk id="2" creationId="{F7C5C647-527B-470A-A1FE-7D1B658F2E73}"/>
          </ac:spMkLst>
        </pc:spChg>
      </pc:sldChg>
      <pc:sldChg chg="addSp delSp modSp add mod modClrScheme chgLayout">
        <pc:chgData name="Katz, Lee S. (CDC/DDID/NCEZID/DFWED)" userId="2f2a2d86-0949-46a4-8abf-a07c88803aba" providerId="ADAL" clId="{57E4AC8D-2E6F-481D-B59A-4C41410034CE}" dt="2022-11-29T15:48:08.483" v="2514" actId="20577"/>
        <pc:sldMkLst>
          <pc:docMk/>
          <pc:sldMk cId="867600272" sldId="371"/>
        </pc:sldMkLst>
        <pc:spChg chg="mod ord">
          <ac:chgData name="Katz, Lee S. (CDC/DDID/NCEZID/DFWED)" userId="2f2a2d86-0949-46a4-8abf-a07c88803aba" providerId="ADAL" clId="{57E4AC8D-2E6F-481D-B59A-4C41410034CE}" dt="2022-11-29T15:47:31.897" v="2438"/>
          <ac:spMkLst>
            <pc:docMk/>
            <pc:sldMk cId="867600272" sldId="371"/>
            <ac:spMk id="2" creationId="{00000000-0000-0000-0000-000000000000}"/>
          </ac:spMkLst>
        </pc:spChg>
        <pc:spChg chg="mod ord">
          <ac:chgData name="Katz, Lee S. (CDC/DDID/NCEZID/DFWED)" userId="2f2a2d86-0949-46a4-8abf-a07c88803aba" providerId="ADAL" clId="{57E4AC8D-2E6F-481D-B59A-4C41410034CE}" dt="2022-11-29T15:48:08.483" v="2514" actId="20577"/>
          <ac:spMkLst>
            <pc:docMk/>
            <pc:sldMk cId="867600272" sldId="371"/>
            <ac:spMk id="3" creationId="{00000000-0000-0000-0000-000000000000}"/>
          </ac:spMkLst>
        </pc:spChg>
        <pc:spChg chg="add del mod">
          <ac:chgData name="Katz, Lee S. (CDC/DDID/NCEZID/DFWED)" userId="2f2a2d86-0949-46a4-8abf-a07c88803aba" providerId="ADAL" clId="{57E4AC8D-2E6F-481D-B59A-4C41410034CE}" dt="2022-11-29T15:47:31.897" v="2438"/>
          <ac:spMkLst>
            <pc:docMk/>
            <pc:sldMk cId="867600272" sldId="371"/>
            <ac:spMk id="4" creationId="{90B6D956-C005-45C3-BC03-D42417FB68F6}"/>
          </ac:spMkLst>
        </pc:spChg>
        <pc:spChg chg="add del mod">
          <ac:chgData name="Katz, Lee S. (CDC/DDID/NCEZID/DFWED)" userId="2f2a2d86-0949-46a4-8abf-a07c88803aba" providerId="ADAL" clId="{57E4AC8D-2E6F-481D-B59A-4C41410034CE}" dt="2022-11-29T15:47:31.897" v="2438"/>
          <ac:spMkLst>
            <pc:docMk/>
            <pc:sldMk cId="867600272" sldId="371"/>
            <ac:spMk id="5" creationId="{AF1258E3-CDC0-4F8C-826C-34E812CD7534}"/>
          </ac:spMkLst>
        </pc:spChg>
        <pc:picChg chg="mod ord">
          <ac:chgData name="Katz, Lee S. (CDC/DDID/NCEZID/DFWED)" userId="2f2a2d86-0949-46a4-8abf-a07c88803aba" providerId="ADAL" clId="{57E4AC8D-2E6F-481D-B59A-4C41410034CE}" dt="2022-11-27T01:34:19.511" v="273" actId="700"/>
          <ac:picMkLst>
            <pc:docMk/>
            <pc:sldMk cId="867600272" sldId="371"/>
            <ac:picMk id="8" creationId="{00000000-0000-0000-0000-000000000000}"/>
          </ac:picMkLst>
        </pc:picChg>
      </pc:sldChg>
      <pc:sldChg chg="modSp add mod modClrScheme chgLayout">
        <pc:chgData name="Katz, Lee S. (CDC/DDID/NCEZID/DFWED)" userId="2f2a2d86-0949-46a4-8abf-a07c88803aba" providerId="ADAL" clId="{57E4AC8D-2E6F-481D-B59A-4C41410034CE}" dt="2022-11-27T01:47:12.756" v="309" actId="1035"/>
        <pc:sldMkLst>
          <pc:docMk/>
          <pc:sldMk cId="1815182788" sldId="372"/>
        </pc:sldMkLst>
        <pc:spChg chg="mod ord">
          <ac:chgData name="Katz, Lee S. (CDC/DDID/NCEZID/DFWED)" userId="2f2a2d86-0949-46a4-8abf-a07c88803aba" providerId="ADAL" clId="{57E4AC8D-2E6F-481D-B59A-4C41410034CE}" dt="2022-11-27T01:47:12.756" v="309" actId="1035"/>
          <ac:spMkLst>
            <pc:docMk/>
            <pc:sldMk cId="1815182788" sldId="372"/>
            <ac:spMk id="4" creationId="{00000000-0000-0000-0000-000000000000}"/>
          </ac:spMkLst>
        </pc:spChg>
        <pc:spChg chg="mod ord">
          <ac:chgData name="Katz, Lee S. (CDC/DDID/NCEZID/DFWED)" userId="2f2a2d86-0949-46a4-8abf-a07c88803aba" providerId="ADAL" clId="{57E4AC8D-2E6F-481D-B59A-4C41410034CE}" dt="2022-11-27T01:46:42.392" v="276" actId="700"/>
          <ac:spMkLst>
            <pc:docMk/>
            <pc:sldMk cId="1815182788" sldId="372"/>
            <ac:spMk id="10" creationId="{00000000-0000-0000-0000-000000000000}"/>
          </ac:spMkLst>
        </pc:spChg>
        <pc:spChg chg="mod ord">
          <ac:chgData name="Katz, Lee S. (CDC/DDID/NCEZID/DFWED)" userId="2f2a2d86-0949-46a4-8abf-a07c88803aba" providerId="ADAL" clId="{57E4AC8D-2E6F-481D-B59A-4C41410034CE}" dt="2022-11-27T01:46:42.410" v="278" actId="27636"/>
          <ac:spMkLst>
            <pc:docMk/>
            <pc:sldMk cId="1815182788" sldId="372"/>
            <ac:spMk id="15" creationId="{00000000-0000-0000-0000-000000000000}"/>
          </ac:spMkLst>
        </pc:spChg>
        <pc:picChg chg="mod ord">
          <ac:chgData name="Katz, Lee S. (CDC/DDID/NCEZID/DFWED)" userId="2f2a2d86-0949-46a4-8abf-a07c88803aba" providerId="ADAL" clId="{57E4AC8D-2E6F-481D-B59A-4C41410034CE}" dt="2022-11-27T01:46:52.383" v="280" actId="1076"/>
          <ac:picMkLst>
            <pc:docMk/>
            <pc:sldMk cId="1815182788" sldId="372"/>
            <ac:picMk id="7" creationId="{00000000-0000-0000-0000-000000000000}"/>
          </ac:picMkLst>
        </pc:picChg>
      </pc:sldChg>
      <pc:sldChg chg="modSp add mod modClrScheme chgLayout">
        <pc:chgData name="Katz, Lee S. (CDC/DDID/NCEZID/DFWED)" userId="2f2a2d86-0949-46a4-8abf-a07c88803aba" providerId="ADAL" clId="{57E4AC8D-2E6F-481D-B59A-4C41410034CE}" dt="2022-11-27T01:49:43.160" v="326" actId="700"/>
        <pc:sldMkLst>
          <pc:docMk/>
          <pc:sldMk cId="3225307055" sldId="373"/>
        </pc:sldMkLst>
        <pc:spChg chg="mod ord">
          <ac:chgData name="Katz, Lee S. (CDC/DDID/NCEZID/DFWED)" userId="2f2a2d86-0949-46a4-8abf-a07c88803aba" providerId="ADAL" clId="{57E4AC8D-2E6F-481D-B59A-4C41410034CE}" dt="2022-11-27T01:49:43.160" v="326" actId="700"/>
          <ac:spMkLst>
            <pc:docMk/>
            <pc:sldMk cId="3225307055" sldId="373"/>
            <ac:spMk id="2" creationId="{00000000-0000-0000-0000-000000000000}"/>
          </ac:spMkLst>
        </pc:spChg>
        <pc:spChg chg="mod ord">
          <ac:chgData name="Katz, Lee S. (CDC/DDID/NCEZID/DFWED)" userId="2f2a2d86-0949-46a4-8abf-a07c88803aba" providerId="ADAL" clId="{57E4AC8D-2E6F-481D-B59A-4C41410034CE}" dt="2022-11-27T01:49:43.160" v="326" actId="700"/>
          <ac:spMkLst>
            <pc:docMk/>
            <pc:sldMk cId="3225307055" sldId="373"/>
            <ac:spMk id="6" creationId="{00000000-0000-0000-0000-000000000000}"/>
          </ac:spMkLst>
        </pc:spChg>
        <pc:spChg chg="mod ord">
          <ac:chgData name="Katz, Lee S. (CDC/DDID/NCEZID/DFWED)" userId="2f2a2d86-0949-46a4-8abf-a07c88803aba" providerId="ADAL" clId="{57E4AC8D-2E6F-481D-B59A-4C41410034CE}" dt="2022-11-27T01:49:43.160" v="326" actId="700"/>
          <ac:spMkLst>
            <pc:docMk/>
            <pc:sldMk cId="3225307055" sldId="373"/>
            <ac:spMk id="8" creationId="{00000000-0000-0000-0000-000000000000}"/>
          </ac:spMkLst>
        </pc:spChg>
        <pc:spChg chg="mod">
          <ac:chgData name="Katz, Lee S. (CDC/DDID/NCEZID/DFWED)" userId="2f2a2d86-0949-46a4-8abf-a07c88803aba" providerId="ADAL" clId="{57E4AC8D-2E6F-481D-B59A-4C41410034CE}" dt="2022-11-27T01:48:47.832" v="320" actId="20577"/>
          <ac:spMkLst>
            <pc:docMk/>
            <pc:sldMk cId="3225307055" sldId="373"/>
            <ac:spMk id="15" creationId="{00000000-0000-0000-0000-000000000000}"/>
          </ac:spMkLst>
        </pc:spChg>
      </pc:sldChg>
      <pc:sldChg chg="modSp add del mod modClrScheme chgLayout">
        <pc:chgData name="Katz, Lee S. (CDC/DDID/NCEZID/DFWED)" userId="2f2a2d86-0949-46a4-8abf-a07c88803aba" providerId="ADAL" clId="{57E4AC8D-2E6F-481D-B59A-4C41410034CE}" dt="2022-11-29T18:30:16.919" v="2722" actId="47"/>
        <pc:sldMkLst>
          <pc:docMk/>
          <pc:sldMk cId="1406600768" sldId="375"/>
        </pc:sldMkLst>
        <pc:spChg chg="mod ord">
          <ac:chgData name="Katz, Lee S. (CDC/DDID/NCEZID/DFWED)" userId="2f2a2d86-0949-46a4-8abf-a07c88803aba" providerId="ADAL" clId="{57E4AC8D-2E6F-481D-B59A-4C41410034CE}" dt="2022-11-27T01:50:31.309" v="334" actId="700"/>
          <ac:spMkLst>
            <pc:docMk/>
            <pc:sldMk cId="1406600768" sldId="375"/>
            <ac:spMk id="2" creationId="{00000000-0000-0000-0000-000000000000}"/>
          </ac:spMkLst>
        </pc:spChg>
        <pc:spChg chg="mod ord">
          <ac:chgData name="Katz, Lee S. (CDC/DDID/NCEZID/DFWED)" userId="2f2a2d86-0949-46a4-8abf-a07c88803aba" providerId="ADAL" clId="{57E4AC8D-2E6F-481D-B59A-4C41410034CE}" dt="2022-11-27T01:50:31.309" v="334" actId="700"/>
          <ac:spMkLst>
            <pc:docMk/>
            <pc:sldMk cId="1406600768" sldId="375"/>
            <ac:spMk id="5" creationId="{00000000-0000-0000-0000-000000000000}"/>
          </ac:spMkLst>
        </pc:spChg>
      </pc:sldChg>
      <pc:sldChg chg="delSp modSp add mod modClrScheme chgLayout modNotesTx">
        <pc:chgData name="Katz, Lee S. (CDC/DDID/NCEZID/DFWED)" userId="2f2a2d86-0949-46a4-8abf-a07c88803aba" providerId="ADAL" clId="{57E4AC8D-2E6F-481D-B59A-4C41410034CE}" dt="2022-11-28T14:35:57.077" v="335" actId="1076"/>
        <pc:sldMkLst>
          <pc:docMk/>
          <pc:sldMk cId="1762966744" sldId="376"/>
        </pc:sldMkLst>
        <pc:spChg chg="mod ord">
          <ac:chgData name="Katz, Lee S. (CDC/DDID/NCEZID/DFWED)" userId="2f2a2d86-0949-46a4-8abf-a07c88803aba" providerId="ADAL" clId="{57E4AC8D-2E6F-481D-B59A-4C41410034CE}" dt="2022-11-27T01:49:54.430" v="327" actId="700"/>
          <ac:spMkLst>
            <pc:docMk/>
            <pc:sldMk cId="1762966744" sldId="376"/>
            <ac:spMk id="2" creationId="{00000000-0000-0000-0000-000000000000}"/>
          </ac:spMkLst>
        </pc:spChg>
        <pc:spChg chg="mod ord">
          <ac:chgData name="Katz, Lee S. (CDC/DDID/NCEZID/DFWED)" userId="2f2a2d86-0949-46a4-8abf-a07c88803aba" providerId="ADAL" clId="{57E4AC8D-2E6F-481D-B59A-4C41410034CE}" dt="2022-11-27T01:49:54.512" v="329" actId="27636"/>
          <ac:spMkLst>
            <pc:docMk/>
            <pc:sldMk cId="1762966744" sldId="376"/>
            <ac:spMk id="9" creationId="{00000000-0000-0000-0000-000000000000}"/>
          </ac:spMkLst>
        </pc:spChg>
        <pc:spChg chg="del mod ord">
          <ac:chgData name="Katz, Lee S. (CDC/DDID/NCEZID/DFWED)" userId="2f2a2d86-0949-46a4-8abf-a07c88803aba" providerId="ADAL" clId="{57E4AC8D-2E6F-481D-B59A-4C41410034CE}" dt="2022-11-27T01:50:02.992" v="330" actId="478"/>
          <ac:spMkLst>
            <pc:docMk/>
            <pc:sldMk cId="1762966744" sldId="376"/>
            <ac:spMk id="24" creationId="{00000000-0000-0000-0000-000000000000}"/>
          </ac:spMkLst>
        </pc:spChg>
        <pc:spChg chg="mod">
          <ac:chgData name="Katz, Lee S. (CDC/DDID/NCEZID/DFWED)" userId="2f2a2d86-0949-46a4-8abf-a07c88803aba" providerId="ADAL" clId="{57E4AC8D-2E6F-481D-B59A-4C41410034CE}" dt="2022-11-28T14:35:57.077" v="335" actId="1076"/>
          <ac:spMkLst>
            <pc:docMk/>
            <pc:sldMk cId="1762966744" sldId="376"/>
            <ac:spMk id="25" creationId="{00000000-0000-0000-0000-000000000000}"/>
          </ac:spMkLst>
        </pc:spChg>
        <pc:picChg chg="mod ord">
          <ac:chgData name="Katz, Lee S. (CDC/DDID/NCEZID/DFWED)" userId="2f2a2d86-0949-46a4-8abf-a07c88803aba" providerId="ADAL" clId="{57E4AC8D-2E6F-481D-B59A-4C41410034CE}" dt="2022-11-27T01:49:54.430" v="327" actId="700"/>
          <ac:picMkLst>
            <pc:docMk/>
            <pc:sldMk cId="1762966744" sldId="376"/>
            <ac:picMk id="7" creationId="{00000000-0000-0000-0000-000000000000}"/>
          </ac:picMkLst>
        </pc:picChg>
      </pc:sldChg>
      <pc:sldChg chg="addSp delSp modSp add mod modClrScheme chgLayout">
        <pc:chgData name="Katz, Lee S. (CDC/DDID/NCEZID/DFWED)" userId="2f2a2d86-0949-46a4-8abf-a07c88803aba" providerId="ADAL" clId="{57E4AC8D-2E6F-481D-B59A-4C41410034CE}" dt="2022-11-28T16:13:15.862" v="410" actId="27636"/>
        <pc:sldMkLst>
          <pc:docMk/>
          <pc:sldMk cId="894039693" sldId="378"/>
        </pc:sldMkLst>
        <pc:spChg chg="mod ord">
          <ac:chgData name="Katz, Lee S. (CDC/DDID/NCEZID/DFWED)" userId="2f2a2d86-0949-46a4-8abf-a07c88803aba" providerId="ADAL" clId="{57E4AC8D-2E6F-481D-B59A-4C41410034CE}" dt="2022-11-28T16:12:43.149" v="371"/>
          <ac:spMkLst>
            <pc:docMk/>
            <pc:sldMk cId="894039693" sldId="378"/>
            <ac:spMk id="2" creationId="{00000000-0000-0000-0000-000000000000}"/>
          </ac:spMkLst>
        </pc:spChg>
        <pc:spChg chg="add del mod">
          <ac:chgData name="Katz, Lee S. (CDC/DDID/NCEZID/DFWED)" userId="2f2a2d86-0949-46a4-8abf-a07c88803aba" providerId="ADAL" clId="{57E4AC8D-2E6F-481D-B59A-4C41410034CE}" dt="2022-11-28T16:12:43.149" v="371"/>
          <ac:spMkLst>
            <pc:docMk/>
            <pc:sldMk cId="894039693" sldId="378"/>
            <ac:spMk id="3" creationId="{BF0F872D-97F7-467A-8068-D29A05487835}"/>
          </ac:spMkLst>
        </pc:spChg>
        <pc:spChg chg="add del mod">
          <ac:chgData name="Katz, Lee S. (CDC/DDID/NCEZID/DFWED)" userId="2f2a2d86-0949-46a4-8abf-a07c88803aba" providerId="ADAL" clId="{57E4AC8D-2E6F-481D-B59A-4C41410034CE}" dt="2022-11-28T16:12:43.149" v="371"/>
          <ac:spMkLst>
            <pc:docMk/>
            <pc:sldMk cId="894039693" sldId="378"/>
            <ac:spMk id="4" creationId="{FB06CF9E-20D8-434B-A141-39B9CF55C95E}"/>
          </ac:spMkLst>
        </pc:spChg>
        <pc:spChg chg="mod ord">
          <ac:chgData name="Katz, Lee S. (CDC/DDID/NCEZID/DFWED)" userId="2f2a2d86-0949-46a4-8abf-a07c88803aba" providerId="ADAL" clId="{57E4AC8D-2E6F-481D-B59A-4C41410034CE}" dt="2022-11-28T16:13:15.862" v="410" actId="27636"/>
          <ac:spMkLst>
            <pc:docMk/>
            <pc:sldMk cId="894039693" sldId="378"/>
            <ac:spMk id="5" creationId="{00000000-0000-0000-0000-000000000000}"/>
          </ac:spMkLst>
        </pc:spChg>
        <pc:spChg chg="mod">
          <ac:chgData name="Katz, Lee S. (CDC/DDID/NCEZID/DFWED)" userId="2f2a2d86-0949-46a4-8abf-a07c88803aba" providerId="ADAL" clId="{57E4AC8D-2E6F-481D-B59A-4C41410034CE}" dt="2022-11-28T16:13:02.373" v="375" actId="1076"/>
          <ac:spMkLst>
            <pc:docMk/>
            <pc:sldMk cId="894039693" sldId="378"/>
            <ac:spMk id="6" creationId="{00000000-0000-0000-0000-000000000000}"/>
          </ac:spMkLst>
        </pc:spChg>
        <pc:spChg chg="add del mod">
          <ac:chgData name="Katz, Lee S. (CDC/DDID/NCEZID/DFWED)" userId="2f2a2d86-0949-46a4-8abf-a07c88803aba" providerId="ADAL" clId="{57E4AC8D-2E6F-481D-B59A-4C41410034CE}" dt="2022-11-28T16:12:43.149" v="371"/>
          <ac:spMkLst>
            <pc:docMk/>
            <pc:sldMk cId="894039693" sldId="378"/>
            <ac:spMk id="7" creationId="{0D6E94DC-A3B5-46CC-AF2E-ED840B1B1635}"/>
          </ac:spMkLst>
        </pc:spChg>
        <pc:picChg chg="mod ord">
          <ac:chgData name="Katz, Lee S. (CDC/DDID/NCEZID/DFWED)" userId="2f2a2d86-0949-46a4-8abf-a07c88803aba" providerId="ADAL" clId="{57E4AC8D-2E6F-481D-B59A-4C41410034CE}" dt="2022-11-28T16:13:07.584" v="408" actId="1035"/>
          <ac:picMkLst>
            <pc:docMk/>
            <pc:sldMk cId="894039693" sldId="378"/>
            <ac:picMk id="8" creationId="{00000000-0000-0000-0000-000000000000}"/>
          </ac:picMkLst>
        </pc:picChg>
      </pc:sldChg>
      <pc:sldChg chg="addSp delSp modSp add mod modClrScheme chgLayout">
        <pc:chgData name="Katz, Lee S. (CDC/DDID/NCEZID/DFWED)" userId="2f2a2d86-0949-46a4-8abf-a07c88803aba" providerId="ADAL" clId="{57E4AC8D-2E6F-481D-B59A-4C41410034CE}" dt="2022-11-28T16:13:49.644" v="415" actId="5793"/>
        <pc:sldMkLst>
          <pc:docMk/>
          <pc:sldMk cId="113058566" sldId="379"/>
        </pc:sldMkLst>
        <pc:spChg chg="mod ord">
          <ac:chgData name="Katz, Lee S. (CDC/DDID/NCEZID/DFWED)" userId="2f2a2d86-0949-46a4-8abf-a07c88803aba" providerId="ADAL" clId="{57E4AC8D-2E6F-481D-B59A-4C41410034CE}" dt="2022-11-28T16:13:46.358" v="414"/>
          <ac:spMkLst>
            <pc:docMk/>
            <pc:sldMk cId="113058566" sldId="379"/>
            <ac:spMk id="2" creationId="{00000000-0000-0000-0000-000000000000}"/>
          </ac:spMkLst>
        </pc:spChg>
        <pc:spChg chg="add del mod">
          <ac:chgData name="Katz, Lee S. (CDC/DDID/NCEZID/DFWED)" userId="2f2a2d86-0949-46a4-8abf-a07c88803aba" providerId="ADAL" clId="{57E4AC8D-2E6F-481D-B59A-4C41410034CE}" dt="2022-11-28T16:13:46.358" v="414"/>
          <ac:spMkLst>
            <pc:docMk/>
            <pc:sldMk cId="113058566" sldId="379"/>
            <ac:spMk id="3" creationId="{1DA38FCF-FF12-4747-8D2D-E0E93E548512}"/>
          </ac:spMkLst>
        </pc:spChg>
        <pc:spChg chg="mod ord">
          <ac:chgData name="Katz, Lee S. (CDC/DDID/NCEZID/DFWED)" userId="2f2a2d86-0949-46a4-8abf-a07c88803aba" providerId="ADAL" clId="{57E4AC8D-2E6F-481D-B59A-4C41410034CE}" dt="2022-11-28T16:13:49.644" v="415" actId="5793"/>
          <ac:spMkLst>
            <pc:docMk/>
            <pc:sldMk cId="113058566" sldId="379"/>
            <ac:spMk id="4" creationId="{00000000-0000-0000-0000-000000000000}"/>
          </ac:spMkLst>
        </pc:spChg>
        <pc:spChg chg="add del mod">
          <ac:chgData name="Katz, Lee S. (CDC/DDID/NCEZID/DFWED)" userId="2f2a2d86-0949-46a4-8abf-a07c88803aba" providerId="ADAL" clId="{57E4AC8D-2E6F-481D-B59A-4C41410034CE}" dt="2022-11-28T16:13:46.358" v="414"/>
          <ac:spMkLst>
            <pc:docMk/>
            <pc:sldMk cId="113058566" sldId="379"/>
            <ac:spMk id="5" creationId="{91F01390-1986-4685-BFBC-0D40D79056D2}"/>
          </ac:spMkLst>
        </pc:spChg>
        <pc:spChg chg="add del mod">
          <ac:chgData name="Katz, Lee S. (CDC/DDID/NCEZID/DFWED)" userId="2f2a2d86-0949-46a4-8abf-a07c88803aba" providerId="ADAL" clId="{57E4AC8D-2E6F-481D-B59A-4C41410034CE}" dt="2022-11-28T16:13:46.358" v="414"/>
          <ac:spMkLst>
            <pc:docMk/>
            <pc:sldMk cId="113058566" sldId="379"/>
            <ac:spMk id="6" creationId="{F7AA808A-ED55-4E71-B253-107D507385DA}"/>
          </ac:spMkLst>
        </pc:spChg>
        <pc:spChg chg="mod ord">
          <ac:chgData name="Katz, Lee S. (CDC/DDID/NCEZID/DFWED)" userId="2f2a2d86-0949-46a4-8abf-a07c88803aba" providerId="ADAL" clId="{57E4AC8D-2E6F-481D-B59A-4C41410034CE}" dt="2022-11-28T16:13:46.358" v="414"/>
          <ac:spMkLst>
            <pc:docMk/>
            <pc:sldMk cId="113058566" sldId="379"/>
            <ac:spMk id="9" creationId="{00000000-0000-0000-0000-000000000000}"/>
          </ac:spMkLst>
        </pc:spChg>
        <pc:picChg chg="mod ord">
          <ac:chgData name="Katz, Lee S. (CDC/DDID/NCEZID/DFWED)" userId="2f2a2d86-0949-46a4-8abf-a07c88803aba" providerId="ADAL" clId="{57E4AC8D-2E6F-481D-B59A-4C41410034CE}" dt="2022-11-28T16:13:46.358" v="414"/>
          <ac:picMkLst>
            <pc:docMk/>
            <pc:sldMk cId="113058566" sldId="379"/>
            <ac:picMk id="7" creationId="{00000000-0000-0000-0000-000000000000}"/>
          </ac:picMkLst>
        </pc:picChg>
      </pc:sldChg>
      <pc:sldChg chg="addSp delSp modSp add mod modClrScheme chgLayout">
        <pc:chgData name="Katz, Lee S. (CDC/DDID/NCEZID/DFWED)" userId="2f2a2d86-0949-46a4-8abf-a07c88803aba" providerId="ADAL" clId="{57E4AC8D-2E6F-481D-B59A-4C41410034CE}" dt="2022-11-28T16:17:05.735" v="440" actId="27636"/>
        <pc:sldMkLst>
          <pc:docMk/>
          <pc:sldMk cId="494150481" sldId="380"/>
        </pc:sldMkLst>
        <pc:spChg chg="mod ord">
          <ac:chgData name="Katz, Lee S. (CDC/DDID/NCEZID/DFWED)" userId="2f2a2d86-0949-46a4-8abf-a07c88803aba" providerId="ADAL" clId="{57E4AC8D-2E6F-481D-B59A-4C41410034CE}" dt="2022-11-28T16:16:59.684" v="438" actId="700"/>
          <ac:spMkLst>
            <pc:docMk/>
            <pc:sldMk cId="494150481" sldId="380"/>
            <ac:spMk id="2" creationId="{00000000-0000-0000-0000-000000000000}"/>
          </ac:spMkLst>
        </pc:spChg>
        <pc:spChg chg="add del mod">
          <ac:chgData name="Katz, Lee S. (CDC/DDID/NCEZID/DFWED)" userId="2f2a2d86-0949-46a4-8abf-a07c88803aba" providerId="ADAL" clId="{57E4AC8D-2E6F-481D-B59A-4C41410034CE}" dt="2022-11-28T16:14:01.279" v="416"/>
          <ac:spMkLst>
            <pc:docMk/>
            <pc:sldMk cId="494150481" sldId="380"/>
            <ac:spMk id="3" creationId="{47C540F6-13A0-47FD-BA98-2E92437AA984}"/>
          </ac:spMkLst>
        </pc:spChg>
        <pc:spChg chg="mod ord">
          <ac:chgData name="Katz, Lee S. (CDC/DDID/NCEZID/DFWED)" userId="2f2a2d86-0949-46a4-8abf-a07c88803aba" providerId="ADAL" clId="{57E4AC8D-2E6F-481D-B59A-4C41410034CE}" dt="2022-11-28T16:17:05.735" v="440" actId="27636"/>
          <ac:spMkLst>
            <pc:docMk/>
            <pc:sldMk cId="494150481" sldId="380"/>
            <ac:spMk id="4" creationId="{00000000-0000-0000-0000-000000000000}"/>
          </ac:spMkLst>
        </pc:spChg>
        <pc:spChg chg="add del mod">
          <ac:chgData name="Katz, Lee S. (CDC/DDID/NCEZID/DFWED)" userId="2f2a2d86-0949-46a4-8abf-a07c88803aba" providerId="ADAL" clId="{57E4AC8D-2E6F-481D-B59A-4C41410034CE}" dt="2022-11-28T16:14:01.279" v="416"/>
          <ac:spMkLst>
            <pc:docMk/>
            <pc:sldMk cId="494150481" sldId="380"/>
            <ac:spMk id="5" creationId="{EB6ACAF3-C59D-4748-9CA3-25E524819338}"/>
          </ac:spMkLst>
        </pc:spChg>
        <pc:spChg chg="add del mod">
          <ac:chgData name="Katz, Lee S. (CDC/DDID/NCEZID/DFWED)" userId="2f2a2d86-0949-46a4-8abf-a07c88803aba" providerId="ADAL" clId="{57E4AC8D-2E6F-481D-B59A-4C41410034CE}" dt="2022-11-28T16:14:03.294" v="417"/>
          <ac:spMkLst>
            <pc:docMk/>
            <pc:sldMk cId="494150481" sldId="380"/>
            <ac:spMk id="6" creationId="{20A732EA-D244-4647-8A2F-D025102552FE}"/>
          </ac:spMkLst>
        </pc:spChg>
        <pc:spChg chg="add del mod">
          <ac:chgData name="Katz, Lee S. (CDC/DDID/NCEZID/DFWED)" userId="2f2a2d86-0949-46a4-8abf-a07c88803aba" providerId="ADAL" clId="{57E4AC8D-2E6F-481D-B59A-4C41410034CE}" dt="2022-11-28T16:14:03.294" v="417"/>
          <ac:spMkLst>
            <pc:docMk/>
            <pc:sldMk cId="494150481" sldId="380"/>
            <ac:spMk id="7" creationId="{811493D6-499A-4AF0-98BA-42C8F87B3364}"/>
          </ac:spMkLst>
        </pc:spChg>
        <pc:spChg chg="add del mod">
          <ac:chgData name="Katz, Lee S. (CDC/DDID/NCEZID/DFWED)" userId="2f2a2d86-0949-46a4-8abf-a07c88803aba" providerId="ADAL" clId="{57E4AC8D-2E6F-481D-B59A-4C41410034CE}" dt="2022-11-28T16:15:00.986" v="423"/>
          <ac:spMkLst>
            <pc:docMk/>
            <pc:sldMk cId="494150481" sldId="380"/>
            <ac:spMk id="8" creationId="{5F9397B2-3B23-4DC4-990A-A31401EA85CB}"/>
          </ac:spMkLst>
        </pc:spChg>
        <pc:spChg chg="add del mod">
          <ac:chgData name="Katz, Lee S. (CDC/DDID/NCEZID/DFWED)" userId="2f2a2d86-0949-46a4-8abf-a07c88803aba" providerId="ADAL" clId="{57E4AC8D-2E6F-481D-B59A-4C41410034CE}" dt="2022-11-28T16:15:00.986" v="423"/>
          <ac:spMkLst>
            <pc:docMk/>
            <pc:sldMk cId="494150481" sldId="380"/>
            <ac:spMk id="9" creationId="{02428145-492C-4338-86BA-C14E88076AC4}"/>
          </ac:spMkLst>
        </pc:spChg>
        <pc:spChg chg="add del mod">
          <ac:chgData name="Katz, Lee S. (CDC/DDID/NCEZID/DFWED)" userId="2f2a2d86-0949-46a4-8abf-a07c88803aba" providerId="ADAL" clId="{57E4AC8D-2E6F-481D-B59A-4C41410034CE}" dt="2022-11-28T16:15:01.441" v="424"/>
          <ac:spMkLst>
            <pc:docMk/>
            <pc:sldMk cId="494150481" sldId="380"/>
            <ac:spMk id="10" creationId="{43511FF1-F2BC-4385-8118-B42065B99A95}"/>
          </ac:spMkLst>
        </pc:spChg>
        <pc:spChg chg="add del mod">
          <ac:chgData name="Katz, Lee S. (CDC/DDID/NCEZID/DFWED)" userId="2f2a2d86-0949-46a4-8abf-a07c88803aba" providerId="ADAL" clId="{57E4AC8D-2E6F-481D-B59A-4C41410034CE}" dt="2022-11-28T16:15:01.441" v="424"/>
          <ac:spMkLst>
            <pc:docMk/>
            <pc:sldMk cId="494150481" sldId="380"/>
            <ac:spMk id="11" creationId="{6C35A819-C0DD-422B-A392-F2BB356D3119}"/>
          </ac:spMkLst>
        </pc:spChg>
        <pc:spChg chg="add del mod">
          <ac:chgData name="Katz, Lee S. (CDC/DDID/NCEZID/DFWED)" userId="2f2a2d86-0949-46a4-8abf-a07c88803aba" providerId="ADAL" clId="{57E4AC8D-2E6F-481D-B59A-4C41410034CE}" dt="2022-11-28T16:15:02.338" v="425"/>
          <ac:spMkLst>
            <pc:docMk/>
            <pc:sldMk cId="494150481" sldId="380"/>
            <ac:spMk id="12" creationId="{B243FD77-95A0-4037-84AE-ACBDCD0C78FB}"/>
          </ac:spMkLst>
        </pc:spChg>
        <pc:spChg chg="add del mod">
          <ac:chgData name="Katz, Lee S. (CDC/DDID/NCEZID/DFWED)" userId="2f2a2d86-0949-46a4-8abf-a07c88803aba" providerId="ADAL" clId="{57E4AC8D-2E6F-481D-B59A-4C41410034CE}" dt="2022-11-28T16:15:02.338" v="425"/>
          <ac:spMkLst>
            <pc:docMk/>
            <pc:sldMk cId="494150481" sldId="380"/>
            <ac:spMk id="13" creationId="{90900B72-577F-4806-83A5-E6926DFBDD29}"/>
          </ac:spMkLst>
        </pc:spChg>
      </pc:sldChg>
      <pc:sldChg chg="addSp delSp modSp add mod modClrScheme chgLayout">
        <pc:chgData name="Katz, Lee S. (CDC/DDID/NCEZID/DFWED)" userId="2f2a2d86-0949-46a4-8abf-a07c88803aba" providerId="ADAL" clId="{57E4AC8D-2E6F-481D-B59A-4C41410034CE}" dt="2022-11-28T16:16:53.558" v="437" actId="14100"/>
        <pc:sldMkLst>
          <pc:docMk/>
          <pc:sldMk cId="4096369750" sldId="381"/>
        </pc:sldMkLst>
        <pc:spChg chg="mod ord">
          <ac:chgData name="Katz, Lee S. (CDC/DDID/NCEZID/DFWED)" userId="2f2a2d86-0949-46a4-8abf-a07c88803aba" providerId="ADAL" clId="{57E4AC8D-2E6F-481D-B59A-4C41410034CE}" dt="2022-11-28T16:16:33.065" v="433"/>
          <ac:spMkLst>
            <pc:docMk/>
            <pc:sldMk cId="4096369750" sldId="381"/>
            <ac:spMk id="2" creationId="{00000000-0000-0000-0000-000000000000}"/>
          </ac:spMkLst>
        </pc:spChg>
        <pc:spChg chg="mod ord">
          <ac:chgData name="Katz, Lee S. (CDC/DDID/NCEZID/DFWED)" userId="2f2a2d86-0949-46a4-8abf-a07c88803aba" providerId="ADAL" clId="{57E4AC8D-2E6F-481D-B59A-4C41410034CE}" dt="2022-11-28T16:16:53.558" v="437" actId="14100"/>
          <ac:spMkLst>
            <pc:docMk/>
            <pc:sldMk cId="4096369750" sldId="381"/>
            <ac:spMk id="3" creationId="{00000000-0000-0000-0000-000000000000}"/>
          </ac:spMkLst>
        </pc:spChg>
        <pc:spChg chg="add del mod">
          <ac:chgData name="Katz, Lee S. (CDC/DDID/NCEZID/DFWED)" userId="2f2a2d86-0949-46a4-8abf-a07c88803aba" providerId="ADAL" clId="{57E4AC8D-2E6F-481D-B59A-4C41410034CE}" dt="2022-11-28T16:16:09.461" v="429"/>
          <ac:spMkLst>
            <pc:docMk/>
            <pc:sldMk cId="4096369750" sldId="381"/>
            <ac:spMk id="4" creationId="{65F1626E-9192-45E9-BA9F-B007FB320EB6}"/>
          </ac:spMkLst>
        </pc:spChg>
        <pc:spChg chg="add del mod">
          <ac:chgData name="Katz, Lee S. (CDC/DDID/NCEZID/DFWED)" userId="2f2a2d86-0949-46a4-8abf-a07c88803aba" providerId="ADAL" clId="{57E4AC8D-2E6F-481D-B59A-4C41410034CE}" dt="2022-11-28T16:16:09.461" v="429"/>
          <ac:spMkLst>
            <pc:docMk/>
            <pc:sldMk cId="4096369750" sldId="381"/>
            <ac:spMk id="5" creationId="{C1059C40-E712-4CC0-8292-DC81779C8FEE}"/>
          </ac:spMkLst>
        </pc:spChg>
        <pc:spChg chg="add del mod">
          <ac:chgData name="Katz, Lee S. (CDC/DDID/NCEZID/DFWED)" userId="2f2a2d86-0949-46a4-8abf-a07c88803aba" providerId="ADAL" clId="{57E4AC8D-2E6F-481D-B59A-4C41410034CE}" dt="2022-11-28T16:16:33.065" v="433"/>
          <ac:spMkLst>
            <pc:docMk/>
            <pc:sldMk cId="4096369750" sldId="381"/>
            <ac:spMk id="81" creationId="{9A822506-8AE9-4E88-B511-B121FD557EA3}"/>
          </ac:spMkLst>
        </pc:spChg>
        <pc:spChg chg="add del mod">
          <ac:chgData name="Katz, Lee S. (CDC/DDID/NCEZID/DFWED)" userId="2f2a2d86-0949-46a4-8abf-a07c88803aba" providerId="ADAL" clId="{57E4AC8D-2E6F-481D-B59A-4C41410034CE}" dt="2022-11-28T16:16:33.065" v="433"/>
          <ac:spMkLst>
            <pc:docMk/>
            <pc:sldMk cId="4096369750" sldId="381"/>
            <ac:spMk id="82" creationId="{1F12F4F1-BE7A-4E6A-8AC3-083924512358}"/>
          </ac:spMkLst>
        </pc:spChg>
      </pc:sldChg>
      <pc:sldChg chg="addSp delSp modSp add mod modClrScheme chgLayout">
        <pc:chgData name="Katz, Lee S. (CDC/DDID/NCEZID/DFWED)" userId="2f2a2d86-0949-46a4-8abf-a07c88803aba" providerId="ADAL" clId="{57E4AC8D-2E6F-481D-B59A-4C41410034CE}" dt="2022-11-28T16:18:55.703" v="446" actId="478"/>
        <pc:sldMkLst>
          <pc:docMk/>
          <pc:sldMk cId="103728250" sldId="382"/>
        </pc:sldMkLst>
        <pc:spChg chg="mod ord">
          <ac:chgData name="Katz, Lee S. (CDC/DDID/NCEZID/DFWED)" userId="2f2a2d86-0949-46a4-8abf-a07c88803aba" providerId="ADAL" clId="{57E4AC8D-2E6F-481D-B59A-4C41410034CE}" dt="2022-11-28T16:18:45.104" v="442"/>
          <ac:spMkLst>
            <pc:docMk/>
            <pc:sldMk cId="103728250" sldId="382"/>
            <ac:spMk id="2" creationId="{00000000-0000-0000-0000-000000000000}"/>
          </ac:spMkLst>
        </pc:spChg>
        <pc:spChg chg="add del mod">
          <ac:chgData name="Katz, Lee S. (CDC/DDID/NCEZID/DFWED)" userId="2f2a2d86-0949-46a4-8abf-a07c88803aba" providerId="ADAL" clId="{57E4AC8D-2E6F-481D-B59A-4C41410034CE}" dt="2022-11-28T16:18:45.104" v="442"/>
          <ac:spMkLst>
            <pc:docMk/>
            <pc:sldMk cId="103728250" sldId="382"/>
            <ac:spMk id="3" creationId="{6060FDD7-2DD2-4D68-B06B-0AB243B4C1AD}"/>
          </ac:spMkLst>
        </pc:spChg>
        <pc:spChg chg="mod ord">
          <ac:chgData name="Katz, Lee S. (CDC/DDID/NCEZID/DFWED)" userId="2f2a2d86-0949-46a4-8abf-a07c88803aba" providerId="ADAL" clId="{57E4AC8D-2E6F-481D-B59A-4C41410034CE}" dt="2022-11-28T16:18:45.104" v="442"/>
          <ac:spMkLst>
            <pc:docMk/>
            <pc:sldMk cId="103728250" sldId="382"/>
            <ac:spMk id="4" creationId="{00000000-0000-0000-0000-000000000000}"/>
          </ac:spMkLst>
        </pc:spChg>
        <pc:spChg chg="add del mod">
          <ac:chgData name="Katz, Lee S. (CDC/DDID/NCEZID/DFWED)" userId="2f2a2d86-0949-46a4-8abf-a07c88803aba" providerId="ADAL" clId="{57E4AC8D-2E6F-481D-B59A-4C41410034CE}" dt="2022-11-28T16:18:45.104" v="442"/>
          <ac:spMkLst>
            <pc:docMk/>
            <pc:sldMk cId="103728250" sldId="382"/>
            <ac:spMk id="5" creationId="{B95406DC-8D8E-4EE6-94A6-D6C11E76DE3F}"/>
          </ac:spMkLst>
        </pc:spChg>
        <pc:spChg chg="mod ord">
          <ac:chgData name="Katz, Lee S. (CDC/DDID/NCEZID/DFWED)" userId="2f2a2d86-0949-46a4-8abf-a07c88803aba" providerId="ADAL" clId="{57E4AC8D-2E6F-481D-B59A-4C41410034CE}" dt="2022-11-28T16:18:48.708" v="443" actId="1076"/>
          <ac:spMkLst>
            <pc:docMk/>
            <pc:sldMk cId="103728250" sldId="382"/>
            <ac:spMk id="6" creationId="{00000000-0000-0000-0000-000000000000}"/>
          </ac:spMkLst>
        </pc:spChg>
        <pc:spChg chg="del mod">
          <ac:chgData name="Katz, Lee S. (CDC/DDID/NCEZID/DFWED)" userId="2f2a2d86-0949-46a4-8abf-a07c88803aba" providerId="ADAL" clId="{57E4AC8D-2E6F-481D-B59A-4C41410034CE}" dt="2022-11-28T16:18:55.703" v="446" actId="478"/>
          <ac:spMkLst>
            <pc:docMk/>
            <pc:sldMk cId="103728250" sldId="382"/>
            <ac:spMk id="7" creationId="{00000000-0000-0000-0000-000000000000}"/>
          </ac:spMkLst>
        </pc:spChg>
        <pc:spChg chg="add del mod">
          <ac:chgData name="Katz, Lee S. (CDC/DDID/NCEZID/DFWED)" userId="2f2a2d86-0949-46a4-8abf-a07c88803aba" providerId="ADAL" clId="{57E4AC8D-2E6F-481D-B59A-4C41410034CE}" dt="2022-11-28T16:18:45.104" v="442"/>
          <ac:spMkLst>
            <pc:docMk/>
            <pc:sldMk cId="103728250" sldId="382"/>
            <ac:spMk id="9" creationId="{01E58EA7-1018-46E3-9DCA-BAC7ECBED337}"/>
          </ac:spMkLst>
        </pc:spChg>
        <pc:picChg chg="mod ord">
          <ac:chgData name="Katz, Lee S. (CDC/DDID/NCEZID/DFWED)" userId="2f2a2d86-0949-46a4-8abf-a07c88803aba" providerId="ADAL" clId="{57E4AC8D-2E6F-481D-B59A-4C41410034CE}" dt="2022-11-28T16:18:45.104" v="442"/>
          <ac:picMkLst>
            <pc:docMk/>
            <pc:sldMk cId="103728250" sldId="382"/>
            <ac:picMk id="8" creationId="{00000000-0000-0000-0000-000000000000}"/>
          </ac:picMkLst>
        </pc:picChg>
      </pc:sldChg>
      <pc:sldChg chg="addSp delSp modSp add mod modClrScheme chgLayout">
        <pc:chgData name="Katz, Lee S. (CDC/DDID/NCEZID/DFWED)" userId="2f2a2d86-0949-46a4-8abf-a07c88803aba" providerId="ADAL" clId="{57E4AC8D-2E6F-481D-B59A-4C41410034CE}" dt="2022-11-28T16:20:29.617" v="455" actId="1076"/>
        <pc:sldMkLst>
          <pc:docMk/>
          <pc:sldMk cId="1535259800" sldId="383"/>
        </pc:sldMkLst>
        <pc:spChg chg="mod ord">
          <ac:chgData name="Katz, Lee S. (CDC/DDID/NCEZID/DFWED)" userId="2f2a2d86-0949-46a4-8abf-a07c88803aba" providerId="ADAL" clId="{57E4AC8D-2E6F-481D-B59A-4C41410034CE}" dt="2022-11-28T16:19:22.870" v="450" actId="27636"/>
          <ac:spMkLst>
            <pc:docMk/>
            <pc:sldMk cId="1535259800" sldId="383"/>
            <ac:spMk id="2" creationId="{00000000-0000-0000-0000-000000000000}"/>
          </ac:spMkLst>
        </pc:spChg>
        <pc:spChg chg="mod">
          <ac:chgData name="Katz, Lee S. (CDC/DDID/NCEZID/DFWED)" userId="2f2a2d86-0949-46a4-8abf-a07c88803aba" providerId="ADAL" clId="{57E4AC8D-2E6F-481D-B59A-4C41410034CE}" dt="2022-11-28T16:20:14.388" v="454" actId="1076"/>
          <ac:spMkLst>
            <pc:docMk/>
            <pc:sldMk cId="1535259800" sldId="383"/>
            <ac:spMk id="3" creationId="{00000000-0000-0000-0000-000000000000}"/>
          </ac:spMkLst>
        </pc:spChg>
        <pc:spChg chg="add del mod">
          <ac:chgData name="Katz, Lee S. (CDC/DDID/NCEZID/DFWED)" userId="2f2a2d86-0949-46a4-8abf-a07c88803aba" providerId="ADAL" clId="{57E4AC8D-2E6F-481D-B59A-4C41410034CE}" dt="2022-11-28T16:19:22.707" v="449"/>
          <ac:spMkLst>
            <pc:docMk/>
            <pc:sldMk cId="1535259800" sldId="383"/>
            <ac:spMk id="4" creationId="{56FF07AA-6F2E-4278-84E2-135B2C0A9123}"/>
          </ac:spMkLst>
        </pc:spChg>
        <pc:spChg chg="add del mod">
          <ac:chgData name="Katz, Lee S. (CDC/DDID/NCEZID/DFWED)" userId="2f2a2d86-0949-46a4-8abf-a07c88803aba" providerId="ADAL" clId="{57E4AC8D-2E6F-481D-B59A-4C41410034CE}" dt="2022-11-28T16:19:22.707" v="449"/>
          <ac:spMkLst>
            <pc:docMk/>
            <pc:sldMk cId="1535259800" sldId="383"/>
            <ac:spMk id="5" creationId="{4A0A48D7-93BA-462F-AB47-BEF91A333220}"/>
          </ac:spMkLst>
        </pc:spChg>
        <pc:spChg chg="mod ord">
          <ac:chgData name="Katz, Lee S. (CDC/DDID/NCEZID/DFWED)" userId="2f2a2d86-0949-46a4-8abf-a07c88803aba" providerId="ADAL" clId="{57E4AC8D-2E6F-481D-B59A-4C41410034CE}" dt="2022-11-28T16:19:22.707" v="449"/>
          <ac:spMkLst>
            <pc:docMk/>
            <pc:sldMk cId="1535259800" sldId="383"/>
            <ac:spMk id="6" creationId="{00000000-0000-0000-0000-000000000000}"/>
          </ac:spMkLst>
        </pc:spChg>
        <pc:spChg chg="add del mod">
          <ac:chgData name="Katz, Lee S. (CDC/DDID/NCEZID/DFWED)" userId="2f2a2d86-0949-46a4-8abf-a07c88803aba" providerId="ADAL" clId="{57E4AC8D-2E6F-481D-B59A-4C41410034CE}" dt="2022-11-28T16:19:22.707" v="449"/>
          <ac:spMkLst>
            <pc:docMk/>
            <pc:sldMk cId="1535259800" sldId="383"/>
            <ac:spMk id="7" creationId="{16B770EF-9440-4C19-A423-25452B2BEAD6}"/>
          </ac:spMkLst>
        </pc:spChg>
        <pc:spChg chg="mod">
          <ac:chgData name="Katz, Lee S. (CDC/DDID/NCEZID/DFWED)" userId="2f2a2d86-0949-46a4-8abf-a07c88803aba" providerId="ADAL" clId="{57E4AC8D-2E6F-481D-B59A-4C41410034CE}" dt="2022-11-28T16:19:51.936" v="451" actId="1076"/>
          <ac:spMkLst>
            <pc:docMk/>
            <pc:sldMk cId="1535259800" sldId="383"/>
            <ac:spMk id="8" creationId="{00000000-0000-0000-0000-000000000000}"/>
          </ac:spMkLst>
        </pc:spChg>
        <pc:spChg chg="mod">
          <ac:chgData name="Katz, Lee S. (CDC/DDID/NCEZID/DFWED)" userId="2f2a2d86-0949-46a4-8abf-a07c88803aba" providerId="ADAL" clId="{57E4AC8D-2E6F-481D-B59A-4C41410034CE}" dt="2022-11-28T16:19:55.875" v="452" actId="1076"/>
          <ac:spMkLst>
            <pc:docMk/>
            <pc:sldMk cId="1535259800" sldId="383"/>
            <ac:spMk id="9" creationId="{00000000-0000-0000-0000-000000000000}"/>
          </ac:spMkLst>
        </pc:spChg>
        <pc:spChg chg="mod">
          <ac:chgData name="Katz, Lee S. (CDC/DDID/NCEZID/DFWED)" userId="2f2a2d86-0949-46a4-8abf-a07c88803aba" providerId="ADAL" clId="{57E4AC8D-2E6F-481D-B59A-4C41410034CE}" dt="2022-11-28T16:20:04.242" v="453" actId="1076"/>
          <ac:spMkLst>
            <pc:docMk/>
            <pc:sldMk cId="1535259800" sldId="383"/>
            <ac:spMk id="10" creationId="{00000000-0000-0000-0000-000000000000}"/>
          </ac:spMkLst>
        </pc:spChg>
        <pc:graphicFrameChg chg="mod">
          <ac:chgData name="Katz, Lee S. (CDC/DDID/NCEZID/DFWED)" userId="2f2a2d86-0949-46a4-8abf-a07c88803aba" providerId="ADAL" clId="{57E4AC8D-2E6F-481D-B59A-4C41410034CE}" dt="2022-11-28T16:20:29.617" v="455" actId="1076"/>
          <ac:graphicFrameMkLst>
            <pc:docMk/>
            <pc:sldMk cId="1535259800" sldId="383"/>
            <ac:graphicFrameMk id="12" creationId="{00000000-0000-0000-0000-000000000000}"/>
          </ac:graphicFrameMkLst>
        </pc:graphicFrameChg>
        <pc:picChg chg="mod ord">
          <ac:chgData name="Katz, Lee S. (CDC/DDID/NCEZID/DFWED)" userId="2f2a2d86-0949-46a4-8abf-a07c88803aba" providerId="ADAL" clId="{57E4AC8D-2E6F-481D-B59A-4C41410034CE}" dt="2022-11-28T16:19:22.707" v="449"/>
          <ac:picMkLst>
            <pc:docMk/>
            <pc:sldMk cId="1535259800" sldId="383"/>
            <ac:picMk id="13" creationId="{00000000-0000-0000-0000-000000000000}"/>
          </ac:picMkLst>
        </pc:picChg>
      </pc:sldChg>
      <pc:sldChg chg="addSp delSp modSp add mod modClrScheme chgLayout">
        <pc:chgData name="Katz, Lee S. (CDC/DDID/NCEZID/DFWED)" userId="2f2a2d86-0949-46a4-8abf-a07c88803aba" providerId="ADAL" clId="{57E4AC8D-2E6F-481D-B59A-4C41410034CE}" dt="2022-11-29T18:35:42.199" v="2738" actId="20577"/>
        <pc:sldMkLst>
          <pc:docMk/>
          <pc:sldMk cId="207036566" sldId="384"/>
        </pc:sldMkLst>
        <pc:spChg chg="mod ord">
          <ac:chgData name="Katz, Lee S. (CDC/DDID/NCEZID/DFWED)" userId="2f2a2d86-0949-46a4-8abf-a07c88803aba" providerId="ADAL" clId="{57E4AC8D-2E6F-481D-B59A-4C41410034CE}" dt="2022-11-28T16:20:52.198" v="458"/>
          <ac:spMkLst>
            <pc:docMk/>
            <pc:sldMk cId="207036566" sldId="384"/>
            <ac:spMk id="2" creationId="{00000000-0000-0000-0000-000000000000}"/>
          </ac:spMkLst>
        </pc:spChg>
        <pc:spChg chg="add del mod">
          <ac:chgData name="Katz, Lee S. (CDC/DDID/NCEZID/DFWED)" userId="2f2a2d86-0949-46a4-8abf-a07c88803aba" providerId="ADAL" clId="{57E4AC8D-2E6F-481D-B59A-4C41410034CE}" dt="2022-11-28T16:20:52.198" v="458"/>
          <ac:spMkLst>
            <pc:docMk/>
            <pc:sldMk cId="207036566" sldId="384"/>
            <ac:spMk id="3" creationId="{EC3C072B-9FDC-42C5-BB0A-137B82192468}"/>
          </ac:spMkLst>
        </pc:spChg>
        <pc:spChg chg="mod ord">
          <ac:chgData name="Katz, Lee S. (CDC/DDID/NCEZID/DFWED)" userId="2f2a2d86-0949-46a4-8abf-a07c88803aba" providerId="ADAL" clId="{57E4AC8D-2E6F-481D-B59A-4C41410034CE}" dt="2022-11-29T18:35:42.199" v="2738" actId="20577"/>
          <ac:spMkLst>
            <pc:docMk/>
            <pc:sldMk cId="207036566" sldId="384"/>
            <ac:spMk id="4" creationId="{00000000-0000-0000-0000-000000000000}"/>
          </ac:spMkLst>
        </pc:spChg>
        <pc:spChg chg="add del mod">
          <ac:chgData name="Katz, Lee S. (CDC/DDID/NCEZID/DFWED)" userId="2f2a2d86-0949-46a4-8abf-a07c88803aba" providerId="ADAL" clId="{57E4AC8D-2E6F-481D-B59A-4C41410034CE}" dt="2022-11-28T16:20:52.198" v="458"/>
          <ac:spMkLst>
            <pc:docMk/>
            <pc:sldMk cId="207036566" sldId="384"/>
            <ac:spMk id="5" creationId="{4BB9BC47-112D-42C1-B410-3817B12E4D1E}"/>
          </ac:spMkLst>
        </pc:spChg>
        <pc:spChg chg="mod ord">
          <ac:chgData name="Katz, Lee S. (CDC/DDID/NCEZID/DFWED)" userId="2f2a2d86-0949-46a4-8abf-a07c88803aba" providerId="ADAL" clId="{57E4AC8D-2E6F-481D-B59A-4C41410034CE}" dt="2022-11-28T16:25:48.495" v="517" actId="14100"/>
          <ac:spMkLst>
            <pc:docMk/>
            <pc:sldMk cId="207036566" sldId="384"/>
            <ac:spMk id="6" creationId="{00000000-0000-0000-0000-000000000000}"/>
          </ac:spMkLst>
        </pc:spChg>
        <pc:spChg chg="add del mod">
          <ac:chgData name="Katz, Lee S. (CDC/DDID/NCEZID/DFWED)" userId="2f2a2d86-0949-46a4-8abf-a07c88803aba" providerId="ADAL" clId="{57E4AC8D-2E6F-481D-B59A-4C41410034CE}" dt="2022-11-28T16:20:52.198" v="458"/>
          <ac:spMkLst>
            <pc:docMk/>
            <pc:sldMk cId="207036566" sldId="384"/>
            <ac:spMk id="7" creationId="{7C339DEA-DBF5-45FF-AD28-14216DAF4EE7}"/>
          </ac:spMkLst>
        </pc:spChg>
        <pc:picChg chg="mod ord">
          <ac:chgData name="Katz, Lee S. (CDC/DDID/NCEZID/DFWED)" userId="2f2a2d86-0949-46a4-8abf-a07c88803aba" providerId="ADAL" clId="{57E4AC8D-2E6F-481D-B59A-4C41410034CE}" dt="2022-11-28T16:21:14.470" v="484" actId="1036"/>
          <ac:picMkLst>
            <pc:docMk/>
            <pc:sldMk cId="207036566" sldId="384"/>
            <ac:picMk id="9" creationId="{00000000-0000-0000-0000-000000000000}"/>
          </ac:picMkLst>
        </pc:picChg>
      </pc:sldChg>
      <pc:sldChg chg="addSp delSp modSp add mod modClrScheme chgLayout">
        <pc:chgData name="Katz, Lee S. (CDC/DDID/NCEZID/DFWED)" userId="2f2a2d86-0949-46a4-8abf-a07c88803aba" providerId="ADAL" clId="{57E4AC8D-2E6F-481D-B59A-4C41410034CE}" dt="2022-11-29T18:37:09.750" v="2761"/>
        <pc:sldMkLst>
          <pc:docMk/>
          <pc:sldMk cId="1629856663" sldId="391"/>
        </pc:sldMkLst>
        <pc:spChg chg="mod ord">
          <ac:chgData name="Katz, Lee S. (CDC/DDID/NCEZID/DFWED)" userId="2f2a2d86-0949-46a4-8abf-a07c88803aba" providerId="ADAL" clId="{57E4AC8D-2E6F-481D-B59A-4C41410034CE}" dt="2022-11-28T16:38:58.264" v="521"/>
          <ac:spMkLst>
            <pc:docMk/>
            <pc:sldMk cId="1629856663" sldId="391"/>
            <ac:spMk id="2" creationId="{00000000-0000-0000-0000-000000000000}"/>
          </ac:spMkLst>
        </pc:spChg>
        <pc:spChg chg="add del mod">
          <ac:chgData name="Katz, Lee S. (CDC/DDID/NCEZID/DFWED)" userId="2f2a2d86-0949-46a4-8abf-a07c88803aba" providerId="ADAL" clId="{57E4AC8D-2E6F-481D-B59A-4C41410034CE}" dt="2022-11-28T16:38:58.264" v="521"/>
          <ac:spMkLst>
            <pc:docMk/>
            <pc:sldMk cId="1629856663" sldId="391"/>
            <ac:spMk id="3" creationId="{1C9FC8D7-B206-4B42-8591-C9D79FA268B4}"/>
          </ac:spMkLst>
        </pc:spChg>
        <pc:spChg chg="add del mod">
          <ac:chgData name="Katz, Lee S. (CDC/DDID/NCEZID/DFWED)" userId="2f2a2d86-0949-46a4-8abf-a07c88803aba" providerId="ADAL" clId="{57E4AC8D-2E6F-481D-B59A-4C41410034CE}" dt="2022-11-28T16:38:58.264" v="521"/>
          <ac:spMkLst>
            <pc:docMk/>
            <pc:sldMk cId="1629856663" sldId="391"/>
            <ac:spMk id="4" creationId="{7CDB45A4-33E4-4905-A5DE-ACFDE711D387}"/>
          </ac:spMkLst>
        </pc:spChg>
        <pc:graphicFrameChg chg="mod ord modGraphic">
          <ac:chgData name="Katz, Lee S. (CDC/DDID/NCEZID/DFWED)" userId="2f2a2d86-0949-46a4-8abf-a07c88803aba" providerId="ADAL" clId="{57E4AC8D-2E6F-481D-B59A-4C41410034CE}" dt="2022-11-29T18:37:09.750" v="2761"/>
          <ac:graphicFrameMkLst>
            <pc:docMk/>
            <pc:sldMk cId="1629856663" sldId="391"/>
            <ac:graphicFrameMk id="9" creationId="{00000000-0000-0000-0000-000000000000}"/>
          </ac:graphicFrameMkLst>
        </pc:graphicFrameChg>
      </pc:sldChg>
      <pc:sldChg chg="modSp add del mod modClrScheme chgLayout">
        <pc:chgData name="Katz, Lee S. (CDC/DDID/NCEZID/DFWED)" userId="2f2a2d86-0949-46a4-8abf-a07c88803aba" providerId="ADAL" clId="{57E4AC8D-2E6F-481D-B59A-4C41410034CE}" dt="2022-11-29T14:57:56.541" v="2056" actId="47"/>
        <pc:sldMkLst>
          <pc:docMk/>
          <pc:sldMk cId="1116279643" sldId="392"/>
        </pc:sldMkLst>
        <pc:spChg chg="mod ord">
          <ac:chgData name="Katz, Lee S. (CDC/DDID/NCEZID/DFWED)" userId="2f2a2d86-0949-46a4-8abf-a07c88803aba" providerId="ADAL" clId="{57E4AC8D-2E6F-481D-B59A-4C41410034CE}" dt="2022-11-28T16:39:29.073" v="524" actId="700"/>
          <ac:spMkLst>
            <pc:docMk/>
            <pc:sldMk cId="1116279643" sldId="392"/>
            <ac:spMk id="5" creationId="{00000000-0000-0000-0000-000000000000}"/>
          </ac:spMkLst>
        </pc:spChg>
        <pc:picChg chg="mod ord">
          <ac:chgData name="Katz, Lee S. (CDC/DDID/NCEZID/DFWED)" userId="2f2a2d86-0949-46a4-8abf-a07c88803aba" providerId="ADAL" clId="{57E4AC8D-2E6F-481D-B59A-4C41410034CE}" dt="2022-11-28T16:39:29.073" v="524" actId="700"/>
          <ac:picMkLst>
            <pc:docMk/>
            <pc:sldMk cId="1116279643" sldId="392"/>
            <ac:picMk id="6" creationId="{00000000-0000-0000-0000-000000000000}"/>
          </ac:picMkLst>
        </pc:picChg>
      </pc:sldChg>
      <pc:sldChg chg="addSp delSp modSp add mod modTransition modClrScheme modAnim chgLayout">
        <pc:chgData name="Katz, Lee S. (CDC/DDID/NCEZID/DFWED)" userId="2f2a2d86-0949-46a4-8abf-a07c88803aba" providerId="ADAL" clId="{57E4AC8D-2E6F-481D-B59A-4C41410034CE}" dt="2022-11-29T01:00:18.105" v="745" actId="20577"/>
        <pc:sldMkLst>
          <pc:docMk/>
          <pc:sldMk cId="3712820169" sldId="393"/>
        </pc:sldMkLst>
        <pc:spChg chg="add del mod ord">
          <ac:chgData name="Katz, Lee S. (CDC/DDID/NCEZID/DFWED)" userId="2f2a2d86-0949-46a4-8abf-a07c88803aba" providerId="ADAL" clId="{57E4AC8D-2E6F-481D-B59A-4C41410034CE}" dt="2022-11-28T16:40:05.394" v="526" actId="478"/>
          <ac:spMkLst>
            <pc:docMk/>
            <pc:sldMk cId="3712820169" sldId="393"/>
            <ac:spMk id="2" creationId="{5F67F728-48D3-40EC-858B-57E83F7AEE6A}"/>
          </ac:spMkLst>
        </pc:spChg>
        <pc:spChg chg="mod ord">
          <ac:chgData name="Katz, Lee S. (CDC/DDID/NCEZID/DFWED)" userId="2f2a2d86-0949-46a4-8abf-a07c88803aba" providerId="ADAL" clId="{57E4AC8D-2E6F-481D-B59A-4C41410034CE}" dt="2022-11-29T01:00:18.105" v="745" actId="20577"/>
          <ac:spMkLst>
            <pc:docMk/>
            <pc:sldMk cId="3712820169" sldId="393"/>
            <ac:spMk id="59" creationId="{00000000-0000-0000-0000-000000000000}"/>
          </ac:spMkLst>
        </pc:spChg>
      </pc:sldChg>
      <pc:sldChg chg="add del">
        <pc:chgData name="Katz, Lee S. (CDC/DDID/NCEZID/DFWED)" userId="2f2a2d86-0949-46a4-8abf-a07c88803aba" providerId="ADAL" clId="{57E4AC8D-2E6F-481D-B59A-4C41410034CE}" dt="2022-11-29T15:10:25.275" v="2057" actId="47"/>
        <pc:sldMkLst>
          <pc:docMk/>
          <pc:sldMk cId="4084804529" sldId="394"/>
        </pc:sldMkLst>
      </pc:sldChg>
      <pc:sldChg chg="add">
        <pc:chgData name="Katz, Lee S. (CDC/DDID/NCEZID/DFWED)" userId="2f2a2d86-0949-46a4-8abf-a07c88803aba" providerId="ADAL" clId="{57E4AC8D-2E6F-481D-B59A-4C41410034CE}" dt="2022-11-28T16:38:51.102" v="518"/>
        <pc:sldMkLst>
          <pc:docMk/>
          <pc:sldMk cId="1105940655" sldId="395"/>
        </pc:sldMkLst>
      </pc:sldChg>
      <pc:sldChg chg="addSp delSp modSp add mod modClrScheme chgLayout">
        <pc:chgData name="Katz, Lee S. (CDC/DDID/NCEZID/DFWED)" userId="2f2a2d86-0949-46a4-8abf-a07c88803aba" providerId="ADAL" clId="{57E4AC8D-2E6F-481D-B59A-4C41410034CE}" dt="2022-11-29T01:00:53.811" v="747" actId="700"/>
        <pc:sldMkLst>
          <pc:docMk/>
          <pc:sldMk cId="4208727222" sldId="396"/>
        </pc:sldMkLst>
        <pc:spChg chg="del mod ord">
          <ac:chgData name="Katz, Lee S. (CDC/DDID/NCEZID/DFWED)" userId="2f2a2d86-0949-46a4-8abf-a07c88803aba" providerId="ADAL" clId="{57E4AC8D-2E6F-481D-B59A-4C41410034CE}" dt="2022-11-28T16:44:47.661" v="529" actId="700"/>
          <ac:spMkLst>
            <pc:docMk/>
            <pc:sldMk cId="4208727222" sldId="396"/>
            <ac:spMk id="2" creationId="{00000000-0000-0000-0000-000000000000}"/>
          </ac:spMkLst>
        </pc:spChg>
        <pc:spChg chg="add del mod ord">
          <ac:chgData name="Katz, Lee S. (CDC/DDID/NCEZID/DFWED)" userId="2f2a2d86-0949-46a4-8abf-a07c88803aba" providerId="ADAL" clId="{57E4AC8D-2E6F-481D-B59A-4C41410034CE}" dt="2022-11-29T01:00:53.811" v="747" actId="700"/>
          <ac:spMkLst>
            <pc:docMk/>
            <pc:sldMk cId="4208727222" sldId="396"/>
            <ac:spMk id="3" creationId="{AC55B6E2-545A-4311-8FE3-61AAC52B852A}"/>
          </ac:spMkLst>
        </pc:spChg>
        <pc:spChg chg="mod ord">
          <ac:chgData name="Katz, Lee S. (CDC/DDID/NCEZID/DFWED)" userId="2f2a2d86-0949-46a4-8abf-a07c88803aba" providerId="ADAL" clId="{57E4AC8D-2E6F-481D-B59A-4C41410034CE}" dt="2022-11-29T01:00:53.811" v="747" actId="700"/>
          <ac:spMkLst>
            <pc:docMk/>
            <pc:sldMk cId="4208727222" sldId="396"/>
            <ac:spMk id="5" creationId="{00000000-0000-0000-0000-000000000000}"/>
          </ac:spMkLst>
        </pc:spChg>
        <pc:spChg chg="mod ord">
          <ac:chgData name="Katz, Lee S. (CDC/DDID/NCEZID/DFWED)" userId="2f2a2d86-0949-46a4-8abf-a07c88803aba" providerId="ADAL" clId="{57E4AC8D-2E6F-481D-B59A-4C41410034CE}" dt="2022-11-29T01:00:53.811" v="747" actId="700"/>
          <ac:spMkLst>
            <pc:docMk/>
            <pc:sldMk cId="4208727222" sldId="396"/>
            <ac:spMk id="6" creationId="{00000000-0000-0000-0000-000000000000}"/>
          </ac:spMkLst>
        </pc:spChg>
      </pc:sldChg>
      <pc:sldChg chg="modSp add mod ord">
        <pc:chgData name="Katz, Lee S. (CDC/DDID/NCEZID/DFWED)" userId="2f2a2d86-0949-46a4-8abf-a07c88803aba" providerId="ADAL" clId="{57E4AC8D-2E6F-481D-B59A-4C41410034CE}" dt="2022-11-28T14:58:08.317" v="363" actId="403"/>
        <pc:sldMkLst>
          <pc:docMk/>
          <pc:sldMk cId="3455119079" sldId="406"/>
        </pc:sldMkLst>
        <pc:spChg chg="mod">
          <ac:chgData name="Katz, Lee S. (CDC/DDID/NCEZID/DFWED)" userId="2f2a2d86-0949-46a4-8abf-a07c88803aba" providerId="ADAL" clId="{57E4AC8D-2E6F-481D-B59A-4C41410034CE}" dt="2022-11-28T14:57:30.400" v="356" actId="14100"/>
          <ac:spMkLst>
            <pc:docMk/>
            <pc:sldMk cId="3455119079" sldId="406"/>
            <ac:spMk id="4" creationId="{00000000-0000-0000-0000-000000000000}"/>
          </ac:spMkLst>
        </pc:spChg>
        <pc:spChg chg="mod">
          <ac:chgData name="Katz, Lee S. (CDC/DDID/NCEZID/DFWED)" userId="2f2a2d86-0949-46a4-8abf-a07c88803aba" providerId="ADAL" clId="{57E4AC8D-2E6F-481D-B59A-4C41410034CE}" dt="2022-11-28T14:58:08.317" v="363" actId="403"/>
          <ac:spMkLst>
            <pc:docMk/>
            <pc:sldMk cId="3455119079" sldId="406"/>
            <ac:spMk id="9" creationId="{00000000-0000-0000-0000-000000000000}"/>
          </ac:spMkLst>
        </pc:spChg>
      </pc:sldChg>
      <pc:sldChg chg="modSp add mod modClrScheme chgLayout">
        <pc:chgData name="Katz, Lee S. (CDC/DDID/NCEZID/DFWED)" userId="2f2a2d86-0949-46a4-8abf-a07c88803aba" providerId="ADAL" clId="{57E4AC8D-2E6F-481D-B59A-4C41410034CE}" dt="2022-11-28T16:22:26.996" v="494" actId="1076"/>
        <pc:sldMkLst>
          <pc:docMk/>
          <pc:sldMk cId="640933667" sldId="407"/>
        </pc:sldMkLst>
        <pc:spChg chg="mod ord">
          <ac:chgData name="Katz, Lee S. (CDC/DDID/NCEZID/DFWED)" userId="2f2a2d86-0949-46a4-8abf-a07c88803aba" providerId="ADAL" clId="{57E4AC8D-2E6F-481D-B59A-4C41410034CE}" dt="2022-11-28T16:21:55.412" v="488" actId="700"/>
          <ac:spMkLst>
            <pc:docMk/>
            <pc:sldMk cId="640933667" sldId="407"/>
            <ac:spMk id="2" creationId="{00000000-0000-0000-0000-000000000000}"/>
          </ac:spMkLst>
        </pc:spChg>
        <pc:spChg chg="mod ord">
          <ac:chgData name="Katz, Lee S. (CDC/DDID/NCEZID/DFWED)" userId="2f2a2d86-0949-46a4-8abf-a07c88803aba" providerId="ADAL" clId="{57E4AC8D-2E6F-481D-B59A-4C41410034CE}" dt="2022-11-28T16:22:18.118" v="492" actId="14100"/>
          <ac:spMkLst>
            <pc:docMk/>
            <pc:sldMk cId="640933667" sldId="407"/>
            <ac:spMk id="5" creationId="{00000000-0000-0000-0000-000000000000}"/>
          </ac:spMkLst>
        </pc:spChg>
        <pc:spChg chg="mod ord">
          <ac:chgData name="Katz, Lee S. (CDC/DDID/NCEZID/DFWED)" userId="2f2a2d86-0949-46a4-8abf-a07c88803aba" providerId="ADAL" clId="{57E4AC8D-2E6F-481D-B59A-4C41410034CE}" dt="2022-11-28T16:21:55.412" v="488" actId="700"/>
          <ac:spMkLst>
            <pc:docMk/>
            <pc:sldMk cId="640933667" sldId="407"/>
            <ac:spMk id="12" creationId="{00000000-0000-0000-0000-000000000000}"/>
          </ac:spMkLst>
        </pc:spChg>
        <pc:picChg chg="mod ord">
          <ac:chgData name="Katz, Lee S. (CDC/DDID/NCEZID/DFWED)" userId="2f2a2d86-0949-46a4-8abf-a07c88803aba" providerId="ADAL" clId="{57E4AC8D-2E6F-481D-B59A-4C41410034CE}" dt="2022-11-28T16:22:25.058" v="493" actId="1076"/>
          <ac:picMkLst>
            <pc:docMk/>
            <pc:sldMk cId="640933667" sldId="407"/>
            <ac:picMk id="8" creationId="{00000000-0000-0000-0000-000000000000}"/>
          </ac:picMkLst>
        </pc:picChg>
        <pc:picChg chg="mod">
          <ac:chgData name="Katz, Lee S. (CDC/DDID/NCEZID/DFWED)" userId="2f2a2d86-0949-46a4-8abf-a07c88803aba" providerId="ADAL" clId="{57E4AC8D-2E6F-481D-B59A-4C41410034CE}" dt="2022-11-28T16:22:26.996" v="494" actId="1076"/>
          <ac:picMkLst>
            <pc:docMk/>
            <pc:sldMk cId="640933667" sldId="407"/>
            <ac:picMk id="13" creationId="{00000000-0000-0000-0000-000000000000}"/>
          </ac:picMkLst>
        </pc:picChg>
      </pc:sldChg>
      <pc:sldChg chg="addSp modSp add mod modClrScheme chgLayout">
        <pc:chgData name="Katz, Lee S. (CDC/DDID/NCEZID/DFWED)" userId="2f2a2d86-0949-46a4-8abf-a07c88803aba" providerId="ADAL" clId="{57E4AC8D-2E6F-481D-B59A-4C41410034CE}" dt="2022-11-29T18:39:11.771" v="2765" actId="14100"/>
        <pc:sldMkLst>
          <pc:docMk/>
          <pc:sldMk cId="3905784466" sldId="411"/>
        </pc:sldMkLst>
        <pc:spChg chg="mod ord">
          <ac:chgData name="Katz, Lee S. (CDC/DDID/NCEZID/DFWED)" userId="2f2a2d86-0949-46a4-8abf-a07c88803aba" providerId="ADAL" clId="{57E4AC8D-2E6F-481D-B59A-4C41410034CE}" dt="2022-11-28T16:39:17.104" v="522" actId="700"/>
          <ac:spMkLst>
            <pc:docMk/>
            <pc:sldMk cId="3905784466" sldId="411"/>
            <ac:spMk id="2" creationId="{00000000-0000-0000-0000-000000000000}"/>
          </ac:spMkLst>
        </pc:spChg>
        <pc:spChg chg="mod ord">
          <ac:chgData name="Katz, Lee S. (CDC/DDID/NCEZID/DFWED)" userId="2f2a2d86-0949-46a4-8abf-a07c88803aba" providerId="ADAL" clId="{57E4AC8D-2E6F-481D-B59A-4C41410034CE}" dt="2022-11-29T18:39:11.771" v="2765" actId="14100"/>
          <ac:spMkLst>
            <pc:docMk/>
            <pc:sldMk cId="3905784466" sldId="411"/>
            <ac:spMk id="3" creationId="{00000000-0000-0000-0000-000000000000}"/>
          </ac:spMkLst>
        </pc:spChg>
        <pc:picChg chg="add mod">
          <ac:chgData name="Katz, Lee S. (CDC/DDID/NCEZID/DFWED)" userId="2f2a2d86-0949-46a4-8abf-a07c88803aba" providerId="ADAL" clId="{57E4AC8D-2E6F-481D-B59A-4C41410034CE}" dt="2022-11-29T18:39:07.840" v="2764" actId="1076"/>
          <ac:picMkLst>
            <pc:docMk/>
            <pc:sldMk cId="3905784466" sldId="411"/>
            <ac:picMk id="5" creationId="{74C1C39B-B0E2-4DB6-BA09-68FD2D1EA358}"/>
          </ac:picMkLst>
        </pc:picChg>
      </pc:sldChg>
      <pc:sldChg chg="modSp new mod">
        <pc:chgData name="Katz, Lee S. (CDC/DDID/NCEZID/DFWED)" userId="2f2a2d86-0949-46a4-8abf-a07c88803aba" providerId="ADAL" clId="{57E4AC8D-2E6F-481D-B59A-4C41410034CE}" dt="2022-11-29T01:01:21.098" v="787" actId="20577"/>
        <pc:sldMkLst>
          <pc:docMk/>
          <pc:sldMk cId="1009103991" sldId="412"/>
        </pc:sldMkLst>
        <pc:spChg chg="mod">
          <ac:chgData name="Katz, Lee S. (CDC/DDID/NCEZID/DFWED)" userId="2f2a2d86-0949-46a4-8abf-a07c88803aba" providerId="ADAL" clId="{57E4AC8D-2E6F-481D-B59A-4C41410034CE}" dt="2022-11-29T01:01:00.689" v="773" actId="20577"/>
          <ac:spMkLst>
            <pc:docMk/>
            <pc:sldMk cId="1009103991" sldId="412"/>
            <ac:spMk id="2" creationId="{BB04D7D9-BBED-41B9-8AFD-A1AD4BB60A9E}"/>
          </ac:spMkLst>
        </pc:spChg>
        <pc:spChg chg="mod">
          <ac:chgData name="Katz, Lee S. (CDC/DDID/NCEZID/DFWED)" userId="2f2a2d86-0949-46a4-8abf-a07c88803aba" providerId="ADAL" clId="{57E4AC8D-2E6F-481D-B59A-4C41410034CE}" dt="2022-11-29T01:01:21.098" v="787" actId="20577"/>
          <ac:spMkLst>
            <pc:docMk/>
            <pc:sldMk cId="1009103991" sldId="412"/>
            <ac:spMk id="3" creationId="{60B238EE-C098-4BBF-A8A6-C47E1199A937}"/>
          </ac:spMkLst>
        </pc:spChg>
      </pc:sldChg>
      <pc:sldChg chg="modSp new del mod">
        <pc:chgData name="Katz, Lee S. (CDC/DDID/NCEZID/DFWED)" userId="2f2a2d86-0949-46a4-8abf-a07c88803aba" providerId="ADAL" clId="{57E4AC8D-2E6F-481D-B59A-4C41410034CE}" dt="2022-11-29T00:59:02.970" v="735" actId="47"/>
        <pc:sldMkLst>
          <pc:docMk/>
          <pc:sldMk cId="1873572453" sldId="412"/>
        </pc:sldMkLst>
        <pc:spChg chg="mod">
          <ac:chgData name="Katz, Lee S. (CDC/DDID/NCEZID/DFWED)" userId="2f2a2d86-0949-46a4-8abf-a07c88803aba" providerId="ADAL" clId="{57E4AC8D-2E6F-481D-B59A-4C41410034CE}" dt="2022-11-29T00:58:59.465" v="734" actId="20577"/>
          <ac:spMkLst>
            <pc:docMk/>
            <pc:sldMk cId="1873572453" sldId="412"/>
            <ac:spMk id="2" creationId="{95DA0A29-320D-4EA0-A18E-61B86DEC6354}"/>
          </ac:spMkLst>
        </pc:spChg>
      </pc:sldChg>
      <pc:sldChg chg="addSp delSp modSp new mod modClrScheme chgLayout">
        <pc:chgData name="Katz, Lee S. (CDC/DDID/NCEZID/DFWED)" userId="2f2a2d86-0949-46a4-8abf-a07c88803aba" providerId="ADAL" clId="{57E4AC8D-2E6F-481D-B59A-4C41410034CE}" dt="2022-11-29T01:03:03.386" v="844" actId="20577"/>
        <pc:sldMkLst>
          <pc:docMk/>
          <pc:sldMk cId="3098176311" sldId="413"/>
        </pc:sldMkLst>
        <pc:spChg chg="del mod ord">
          <ac:chgData name="Katz, Lee S. (CDC/DDID/NCEZID/DFWED)" userId="2f2a2d86-0949-46a4-8abf-a07c88803aba" providerId="ADAL" clId="{57E4AC8D-2E6F-481D-B59A-4C41410034CE}" dt="2022-11-29T01:01:14.079" v="775" actId="700"/>
          <ac:spMkLst>
            <pc:docMk/>
            <pc:sldMk cId="3098176311" sldId="413"/>
            <ac:spMk id="2" creationId="{704B0ACF-ABA7-4EB9-8778-12E8E8D11FB6}"/>
          </ac:spMkLst>
        </pc:spChg>
        <pc:spChg chg="del mod ord">
          <ac:chgData name="Katz, Lee S. (CDC/DDID/NCEZID/DFWED)" userId="2f2a2d86-0949-46a4-8abf-a07c88803aba" providerId="ADAL" clId="{57E4AC8D-2E6F-481D-B59A-4C41410034CE}" dt="2022-11-29T01:01:14.079" v="775" actId="700"/>
          <ac:spMkLst>
            <pc:docMk/>
            <pc:sldMk cId="3098176311" sldId="413"/>
            <ac:spMk id="3" creationId="{CE0A7813-B564-49D8-B3CC-3C5C7CF182B5}"/>
          </ac:spMkLst>
        </pc:spChg>
        <pc:spChg chg="add mod ord">
          <ac:chgData name="Katz, Lee S. (CDC/DDID/NCEZID/DFWED)" userId="2f2a2d86-0949-46a4-8abf-a07c88803aba" providerId="ADAL" clId="{57E4AC8D-2E6F-481D-B59A-4C41410034CE}" dt="2022-11-29T01:01:30.681" v="811" actId="20577"/>
          <ac:spMkLst>
            <pc:docMk/>
            <pc:sldMk cId="3098176311" sldId="413"/>
            <ac:spMk id="4" creationId="{1AED4D87-5BAC-4C19-8455-D20F7AFF7F1F}"/>
          </ac:spMkLst>
        </pc:spChg>
        <pc:spChg chg="add mod ord">
          <ac:chgData name="Katz, Lee S. (CDC/DDID/NCEZID/DFWED)" userId="2f2a2d86-0949-46a4-8abf-a07c88803aba" providerId="ADAL" clId="{57E4AC8D-2E6F-481D-B59A-4C41410034CE}" dt="2022-11-29T01:03:03.386" v="844" actId="20577"/>
          <ac:spMkLst>
            <pc:docMk/>
            <pc:sldMk cId="3098176311" sldId="413"/>
            <ac:spMk id="5" creationId="{A12D7D2F-4F90-49E3-8173-E601CE1B1EC8}"/>
          </ac:spMkLst>
        </pc:spChg>
        <pc:spChg chg="add mod ord">
          <ac:chgData name="Katz, Lee S. (CDC/DDID/NCEZID/DFWED)" userId="2f2a2d86-0949-46a4-8abf-a07c88803aba" providerId="ADAL" clId="{57E4AC8D-2E6F-481D-B59A-4C41410034CE}" dt="2022-11-29T01:01:14.079" v="775" actId="700"/>
          <ac:spMkLst>
            <pc:docMk/>
            <pc:sldMk cId="3098176311" sldId="413"/>
            <ac:spMk id="6" creationId="{05A4B668-37F3-4F4A-B2D2-78FF00D66AE8}"/>
          </ac:spMkLst>
        </pc:spChg>
      </pc:sldChg>
      <pc:sldChg chg="addSp delSp modSp new mod">
        <pc:chgData name="Katz, Lee S. (CDC/DDID/NCEZID/DFWED)" userId="2f2a2d86-0949-46a4-8abf-a07c88803aba" providerId="ADAL" clId="{57E4AC8D-2E6F-481D-B59A-4C41410034CE}" dt="2022-11-30T00:25:07.173" v="2844"/>
        <pc:sldMkLst>
          <pc:docMk/>
          <pc:sldMk cId="1929241484" sldId="414"/>
        </pc:sldMkLst>
        <pc:spChg chg="mod">
          <ac:chgData name="Katz, Lee S. (CDC/DDID/NCEZID/DFWED)" userId="2f2a2d86-0949-46a4-8abf-a07c88803aba" providerId="ADAL" clId="{57E4AC8D-2E6F-481D-B59A-4C41410034CE}" dt="2022-11-29T01:12:11.573" v="901" actId="20577"/>
          <ac:spMkLst>
            <pc:docMk/>
            <pc:sldMk cId="1929241484" sldId="414"/>
            <ac:spMk id="2" creationId="{0A692E96-1815-4992-B930-AA85AB699982}"/>
          </ac:spMkLst>
        </pc:spChg>
        <pc:spChg chg="mod">
          <ac:chgData name="Katz, Lee S. (CDC/DDID/NCEZID/DFWED)" userId="2f2a2d86-0949-46a4-8abf-a07c88803aba" providerId="ADAL" clId="{57E4AC8D-2E6F-481D-B59A-4C41410034CE}" dt="2022-11-30T00:25:07.173" v="2844"/>
          <ac:spMkLst>
            <pc:docMk/>
            <pc:sldMk cId="1929241484" sldId="414"/>
            <ac:spMk id="3" creationId="{30BCF734-C2CF-49DE-B25E-923489D61478}"/>
          </ac:spMkLst>
        </pc:spChg>
        <pc:spChg chg="del">
          <ac:chgData name="Katz, Lee S. (CDC/DDID/NCEZID/DFWED)" userId="2f2a2d86-0949-46a4-8abf-a07c88803aba" providerId="ADAL" clId="{57E4AC8D-2E6F-481D-B59A-4C41410034CE}" dt="2022-11-29T01:11:55.441" v="892" actId="22"/>
          <ac:spMkLst>
            <pc:docMk/>
            <pc:sldMk cId="1929241484" sldId="414"/>
            <ac:spMk id="4" creationId="{26F23D35-D689-46E7-B095-29E625497279}"/>
          </ac:spMkLst>
        </pc:spChg>
        <pc:picChg chg="add mod ord">
          <ac:chgData name="Katz, Lee S. (CDC/DDID/NCEZID/DFWED)" userId="2f2a2d86-0949-46a4-8abf-a07c88803aba" providerId="ADAL" clId="{57E4AC8D-2E6F-481D-B59A-4C41410034CE}" dt="2022-11-29T01:11:55.441" v="892" actId="22"/>
          <ac:picMkLst>
            <pc:docMk/>
            <pc:sldMk cId="1929241484" sldId="414"/>
            <ac:picMk id="6" creationId="{17D8142E-2792-49B4-B671-D890EEB1DF52}"/>
          </ac:picMkLst>
        </pc:picChg>
      </pc:sldChg>
      <pc:sldChg chg="addSp delSp modSp new mod setBg modClrScheme chgLayout modNotesTx">
        <pc:chgData name="Katz, Lee S. (CDC/DDID/NCEZID/DFWED)" userId="2f2a2d86-0949-46a4-8abf-a07c88803aba" providerId="ADAL" clId="{57E4AC8D-2E6F-481D-B59A-4C41410034CE}" dt="2022-11-29T14:22:55.822" v="1530" actId="6549"/>
        <pc:sldMkLst>
          <pc:docMk/>
          <pc:sldMk cId="2353737553" sldId="415"/>
        </pc:sldMkLst>
        <pc:spChg chg="mod ord">
          <ac:chgData name="Katz, Lee S. (CDC/DDID/NCEZID/DFWED)" userId="2f2a2d86-0949-46a4-8abf-a07c88803aba" providerId="ADAL" clId="{57E4AC8D-2E6F-481D-B59A-4C41410034CE}" dt="2022-11-29T01:35:26.312" v="1127"/>
          <ac:spMkLst>
            <pc:docMk/>
            <pc:sldMk cId="2353737553" sldId="415"/>
            <ac:spMk id="2" creationId="{83981E54-DB42-4A92-AE39-A1086B084AF4}"/>
          </ac:spMkLst>
        </pc:spChg>
        <pc:spChg chg="del mod ord">
          <ac:chgData name="Katz, Lee S. (CDC/DDID/NCEZID/DFWED)" userId="2f2a2d86-0949-46a4-8abf-a07c88803aba" providerId="ADAL" clId="{57E4AC8D-2E6F-481D-B59A-4C41410034CE}" dt="2022-11-29T01:35:18.381" v="1126" actId="700"/>
          <ac:spMkLst>
            <pc:docMk/>
            <pc:sldMk cId="2353737553" sldId="415"/>
            <ac:spMk id="3" creationId="{ADB3ECD0-9EF3-43AC-ACDD-F2574BA0293E}"/>
          </ac:spMkLst>
        </pc:spChg>
        <pc:spChg chg="del">
          <ac:chgData name="Katz, Lee S. (CDC/DDID/NCEZID/DFWED)" userId="2f2a2d86-0949-46a4-8abf-a07c88803aba" providerId="ADAL" clId="{57E4AC8D-2E6F-481D-B59A-4C41410034CE}" dt="2022-11-29T01:35:18.381" v="1126" actId="700"/>
          <ac:spMkLst>
            <pc:docMk/>
            <pc:sldMk cId="2353737553" sldId="415"/>
            <ac:spMk id="4" creationId="{96EE4989-35B5-4AF0-A6B7-7A4935C42CD4}"/>
          </ac:spMkLst>
        </pc:spChg>
        <pc:spChg chg="add mod ord">
          <ac:chgData name="Katz, Lee S. (CDC/DDID/NCEZID/DFWED)" userId="2f2a2d86-0949-46a4-8abf-a07c88803aba" providerId="ADAL" clId="{57E4AC8D-2E6F-481D-B59A-4C41410034CE}" dt="2022-11-29T14:22:55.822" v="1530" actId="6549"/>
          <ac:spMkLst>
            <pc:docMk/>
            <pc:sldMk cId="2353737553" sldId="415"/>
            <ac:spMk id="5" creationId="{94EB8073-98A4-428D-B190-0F4E174BA073}"/>
          </ac:spMkLst>
        </pc:spChg>
      </pc:sldChg>
      <pc:sldChg chg="modSp add mod setBg modNotesTx">
        <pc:chgData name="Katz, Lee S. (CDC/DDID/NCEZID/DFWED)" userId="2f2a2d86-0949-46a4-8abf-a07c88803aba" providerId="ADAL" clId="{57E4AC8D-2E6F-481D-B59A-4C41410034CE}" dt="2022-11-29T14:24:40.834" v="1651" actId="20577"/>
        <pc:sldMkLst>
          <pc:docMk/>
          <pc:sldMk cId="358837156" sldId="416"/>
        </pc:sldMkLst>
        <pc:spChg chg="mod">
          <ac:chgData name="Katz, Lee S. (CDC/DDID/NCEZID/DFWED)" userId="2f2a2d86-0949-46a4-8abf-a07c88803aba" providerId="ADAL" clId="{57E4AC8D-2E6F-481D-B59A-4C41410034CE}" dt="2022-11-29T14:24:25.530" v="1626"/>
          <ac:spMkLst>
            <pc:docMk/>
            <pc:sldMk cId="358837156" sldId="416"/>
            <ac:spMk id="5" creationId="{94EB8073-98A4-428D-B190-0F4E174BA073}"/>
          </ac:spMkLst>
        </pc:spChg>
      </pc:sldChg>
      <pc:sldChg chg="modSp add mod modNotesTx">
        <pc:chgData name="Katz, Lee S. (CDC/DDID/NCEZID/DFWED)" userId="2f2a2d86-0949-46a4-8abf-a07c88803aba" providerId="ADAL" clId="{57E4AC8D-2E6F-481D-B59A-4C41410034CE}" dt="2022-11-29T14:26:56.355" v="1968" actId="20577"/>
        <pc:sldMkLst>
          <pc:docMk/>
          <pc:sldMk cId="333762336" sldId="417"/>
        </pc:sldMkLst>
        <pc:spChg chg="mod">
          <ac:chgData name="Katz, Lee S. (CDC/DDID/NCEZID/DFWED)" userId="2f2a2d86-0949-46a4-8abf-a07c88803aba" providerId="ADAL" clId="{57E4AC8D-2E6F-481D-B59A-4C41410034CE}" dt="2022-11-29T14:26:06.900" v="1679" actId="20577"/>
          <ac:spMkLst>
            <pc:docMk/>
            <pc:sldMk cId="333762336" sldId="417"/>
            <ac:spMk id="5" creationId="{94EB8073-98A4-428D-B190-0F4E174BA073}"/>
          </ac:spMkLst>
        </pc:spChg>
      </pc:sldChg>
      <pc:sldChg chg="addSp delSp modSp new mod modClrScheme chgLayout modNotesTx">
        <pc:chgData name="Katz, Lee S. (CDC/DDID/NCEZID/DFWED)" userId="2f2a2d86-0949-46a4-8abf-a07c88803aba" providerId="ADAL" clId="{57E4AC8D-2E6F-481D-B59A-4C41410034CE}" dt="2022-11-29T14:32:06.115" v="2003"/>
        <pc:sldMkLst>
          <pc:docMk/>
          <pc:sldMk cId="2493002961" sldId="418"/>
        </pc:sldMkLst>
        <pc:spChg chg="mod ord">
          <ac:chgData name="Katz, Lee S. (CDC/DDID/NCEZID/DFWED)" userId="2f2a2d86-0949-46a4-8abf-a07c88803aba" providerId="ADAL" clId="{57E4AC8D-2E6F-481D-B59A-4C41410034CE}" dt="2022-11-29T14:28:30.996" v="1980" actId="700"/>
          <ac:spMkLst>
            <pc:docMk/>
            <pc:sldMk cId="2493002961" sldId="418"/>
            <ac:spMk id="2" creationId="{8ED99848-ED40-4D1D-96C3-289ECC976191}"/>
          </ac:spMkLst>
        </pc:spChg>
        <pc:spChg chg="del">
          <ac:chgData name="Katz, Lee S. (CDC/DDID/NCEZID/DFWED)" userId="2f2a2d86-0949-46a4-8abf-a07c88803aba" providerId="ADAL" clId="{57E4AC8D-2E6F-481D-B59A-4C41410034CE}" dt="2022-11-29T14:28:19.554" v="1979" actId="22"/>
          <ac:spMkLst>
            <pc:docMk/>
            <pc:sldMk cId="2493002961" sldId="418"/>
            <ac:spMk id="3" creationId="{1575ABEC-4317-4DA9-A609-039D8897105B}"/>
          </ac:spMkLst>
        </pc:spChg>
        <pc:spChg chg="add del mod ord">
          <ac:chgData name="Katz, Lee S. (CDC/DDID/NCEZID/DFWED)" userId="2f2a2d86-0949-46a4-8abf-a07c88803aba" providerId="ADAL" clId="{57E4AC8D-2E6F-481D-B59A-4C41410034CE}" dt="2022-11-29T14:28:54.290" v="1981"/>
          <ac:spMkLst>
            <pc:docMk/>
            <pc:sldMk cId="2493002961" sldId="418"/>
            <ac:spMk id="6" creationId="{25CA584F-41FA-4193-9300-FCF8A4D74D4D}"/>
          </ac:spMkLst>
        </pc:spChg>
        <pc:graphicFrameChg chg="add mod modGraphic">
          <ac:chgData name="Katz, Lee S. (CDC/DDID/NCEZID/DFWED)" userId="2f2a2d86-0949-46a4-8abf-a07c88803aba" providerId="ADAL" clId="{57E4AC8D-2E6F-481D-B59A-4C41410034CE}" dt="2022-11-29T14:30:05.480" v="1999" actId="403"/>
          <ac:graphicFrameMkLst>
            <pc:docMk/>
            <pc:sldMk cId="2493002961" sldId="418"/>
            <ac:graphicFrameMk id="7" creationId="{B09D5C8E-5413-44F5-B4C4-A0431AE2BEE4}"/>
          </ac:graphicFrameMkLst>
        </pc:graphicFrameChg>
        <pc:picChg chg="add mod ord">
          <ac:chgData name="Katz, Lee S. (CDC/DDID/NCEZID/DFWED)" userId="2f2a2d86-0949-46a4-8abf-a07c88803aba" providerId="ADAL" clId="{57E4AC8D-2E6F-481D-B59A-4C41410034CE}" dt="2022-11-29T14:29:31.037" v="1992" actId="1076"/>
          <ac:picMkLst>
            <pc:docMk/>
            <pc:sldMk cId="2493002961" sldId="418"/>
            <ac:picMk id="5" creationId="{F1D2596B-1EE5-4734-8D14-EE9F2123DBB2}"/>
          </ac:picMkLst>
        </pc:picChg>
      </pc:sldChg>
      <pc:sldChg chg="addSp delSp modSp new mod modNotesTx">
        <pc:chgData name="Katz, Lee S. (CDC/DDID/NCEZID/DFWED)" userId="2f2a2d86-0949-46a4-8abf-a07c88803aba" providerId="ADAL" clId="{57E4AC8D-2E6F-481D-B59A-4C41410034CE}" dt="2022-11-29T14:56:31.454" v="2055"/>
        <pc:sldMkLst>
          <pc:docMk/>
          <pc:sldMk cId="1185395947" sldId="419"/>
        </pc:sldMkLst>
        <pc:spChg chg="mod">
          <ac:chgData name="Katz, Lee S. (CDC/DDID/NCEZID/DFWED)" userId="2f2a2d86-0949-46a4-8abf-a07c88803aba" providerId="ADAL" clId="{57E4AC8D-2E6F-481D-B59A-4C41410034CE}" dt="2022-11-29T14:32:48.573" v="2038" actId="20577"/>
          <ac:spMkLst>
            <pc:docMk/>
            <pc:sldMk cId="1185395947" sldId="419"/>
            <ac:spMk id="2" creationId="{47BB9082-2FB0-4BF1-8F98-3B595286048B}"/>
          </ac:spMkLst>
        </pc:spChg>
        <pc:spChg chg="del mod">
          <ac:chgData name="Katz, Lee S. (CDC/DDID/NCEZID/DFWED)" userId="2f2a2d86-0949-46a4-8abf-a07c88803aba" providerId="ADAL" clId="{57E4AC8D-2E6F-481D-B59A-4C41410034CE}" dt="2022-11-29T14:56:31.454" v="2055"/>
          <ac:spMkLst>
            <pc:docMk/>
            <pc:sldMk cId="1185395947" sldId="419"/>
            <ac:spMk id="3" creationId="{602E917A-7FEE-42F9-9CFA-7BA48F6EC2BC}"/>
          </ac:spMkLst>
        </pc:spChg>
        <pc:spChg chg="del mod">
          <ac:chgData name="Katz, Lee S. (CDC/DDID/NCEZID/DFWED)" userId="2f2a2d86-0949-46a4-8abf-a07c88803aba" providerId="ADAL" clId="{57E4AC8D-2E6F-481D-B59A-4C41410034CE}" dt="2022-11-29T14:33:58.534" v="2051" actId="931"/>
          <ac:spMkLst>
            <pc:docMk/>
            <pc:sldMk cId="1185395947" sldId="419"/>
            <ac:spMk id="4" creationId="{FD5455A4-DC22-4FC2-8A10-E6C67A9A68B1}"/>
          </ac:spMkLst>
        </pc:spChg>
        <pc:picChg chg="add mod">
          <ac:chgData name="Katz, Lee S. (CDC/DDID/NCEZID/DFWED)" userId="2f2a2d86-0949-46a4-8abf-a07c88803aba" providerId="ADAL" clId="{57E4AC8D-2E6F-481D-B59A-4C41410034CE}" dt="2022-11-29T14:33:58.534" v="2051" actId="931"/>
          <ac:picMkLst>
            <pc:docMk/>
            <pc:sldMk cId="1185395947" sldId="419"/>
            <ac:picMk id="6" creationId="{61E6D35D-44A8-4AFD-B304-373E85C24C5E}"/>
          </ac:picMkLst>
        </pc:picChg>
        <pc:picChg chg="add mod">
          <ac:chgData name="Katz, Lee S. (CDC/DDID/NCEZID/DFWED)" userId="2f2a2d86-0949-46a4-8abf-a07c88803aba" providerId="ADAL" clId="{57E4AC8D-2E6F-481D-B59A-4C41410034CE}" dt="2022-11-29T14:56:31.454" v="2055"/>
          <ac:picMkLst>
            <pc:docMk/>
            <pc:sldMk cId="1185395947" sldId="419"/>
            <ac:picMk id="2050" creationId="{2D357803-EFD0-4AA9-AB4D-E2C5CD0A357E}"/>
          </ac:picMkLst>
        </pc:picChg>
      </pc:sldChg>
      <pc:sldChg chg="addSp delSp modSp new mod modClrScheme chgLayout">
        <pc:chgData name="Katz, Lee S. (CDC/DDID/NCEZID/DFWED)" userId="2f2a2d86-0949-46a4-8abf-a07c88803aba" providerId="ADAL" clId="{57E4AC8D-2E6F-481D-B59A-4C41410034CE}" dt="2022-11-29T15:11:57.169" v="2108" actId="1076"/>
        <pc:sldMkLst>
          <pc:docMk/>
          <pc:sldMk cId="3202878588" sldId="420"/>
        </pc:sldMkLst>
        <pc:spChg chg="del mod ord">
          <ac:chgData name="Katz, Lee S. (CDC/DDID/NCEZID/DFWED)" userId="2f2a2d86-0949-46a4-8abf-a07c88803aba" providerId="ADAL" clId="{57E4AC8D-2E6F-481D-B59A-4C41410034CE}" dt="2022-11-29T15:10:32.310" v="2059" actId="700"/>
          <ac:spMkLst>
            <pc:docMk/>
            <pc:sldMk cId="3202878588" sldId="420"/>
            <ac:spMk id="2" creationId="{5ADFED37-A69B-415D-847B-E765E0126DE0}"/>
          </ac:spMkLst>
        </pc:spChg>
        <pc:spChg chg="del mod ord">
          <ac:chgData name="Katz, Lee S. (CDC/DDID/NCEZID/DFWED)" userId="2f2a2d86-0949-46a4-8abf-a07c88803aba" providerId="ADAL" clId="{57E4AC8D-2E6F-481D-B59A-4C41410034CE}" dt="2022-11-29T15:10:32.310" v="2059" actId="700"/>
          <ac:spMkLst>
            <pc:docMk/>
            <pc:sldMk cId="3202878588" sldId="420"/>
            <ac:spMk id="3" creationId="{1AD74599-9A09-4B48-B186-DFF929CDC024}"/>
          </ac:spMkLst>
        </pc:spChg>
        <pc:spChg chg="add mod ord">
          <ac:chgData name="Katz, Lee S. (CDC/DDID/NCEZID/DFWED)" userId="2f2a2d86-0949-46a4-8abf-a07c88803aba" providerId="ADAL" clId="{57E4AC8D-2E6F-481D-B59A-4C41410034CE}" dt="2022-11-29T15:10:40.992" v="2078" actId="20577"/>
          <ac:spMkLst>
            <pc:docMk/>
            <pc:sldMk cId="3202878588" sldId="420"/>
            <ac:spMk id="4" creationId="{062B4189-A464-4B16-8E7B-8E7E3B642833}"/>
          </ac:spMkLst>
        </pc:spChg>
        <pc:spChg chg="add del mod ord">
          <ac:chgData name="Katz, Lee S. (CDC/DDID/NCEZID/DFWED)" userId="2f2a2d86-0949-46a4-8abf-a07c88803aba" providerId="ADAL" clId="{57E4AC8D-2E6F-481D-B59A-4C41410034CE}" dt="2022-11-29T15:11:23.467" v="2106"/>
          <ac:spMkLst>
            <pc:docMk/>
            <pc:sldMk cId="3202878588" sldId="420"/>
            <ac:spMk id="5" creationId="{65EE83EF-BE27-4A35-91F3-BB4693465D27}"/>
          </ac:spMkLst>
        </pc:spChg>
        <pc:spChg chg="add del mod ord">
          <ac:chgData name="Katz, Lee S. (CDC/DDID/NCEZID/DFWED)" userId="2f2a2d86-0949-46a4-8abf-a07c88803aba" providerId="ADAL" clId="{57E4AC8D-2E6F-481D-B59A-4C41410034CE}" dt="2022-11-29T15:10:35.082" v="2060"/>
          <ac:spMkLst>
            <pc:docMk/>
            <pc:sldMk cId="3202878588" sldId="420"/>
            <ac:spMk id="6" creationId="{001EC097-1056-456D-89E6-48BB7B1D95DC}"/>
          </ac:spMkLst>
        </pc:spChg>
        <pc:picChg chg="add del mod">
          <ac:chgData name="Katz, Lee S. (CDC/DDID/NCEZID/DFWED)" userId="2f2a2d86-0949-46a4-8abf-a07c88803aba" providerId="ADAL" clId="{57E4AC8D-2E6F-481D-B59A-4C41410034CE}" dt="2022-11-29T15:11:21.684" v="2105" actId="21"/>
          <ac:picMkLst>
            <pc:docMk/>
            <pc:sldMk cId="3202878588" sldId="420"/>
            <ac:picMk id="8" creationId="{42E2FAB8-CB8E-41D7-AD80-4F159E76F272}"/>
          </ac:picMkLst>
        </pc:picChg>
        <pc:picChg chg="add mod">
          <ac:chgData name="Katz, Lee S. (CDC/DDID/NCEZID/DFWED)" userId="2f2a2d86-0949-46a4-8abf-a07c88803aba" providerId="ADAL" clId="{57E4AC8D-2E6F-481D-B59A-4C41410034CE}" dt="2022-11-29T15:11:57.169" v="2108" actId="1076"/>
          <ac:picMkLst>
            <pc:docMk/>
            <pc:sldMk cId="3202878588" sldId="420"/>
            <ac:picMk id="9" creationId="{FF409E82-72F9-4BEC-B8E0-96E21F9D4C58}"/>
          </ac:picMkLst>
        </pc:picChg>
        <pc:picChg chg="add mod">
          <ac:chgData name="Katz, Lee S. (CDC/DDID/NCEZID/DFWED)" userId="2f2a2d86-0949-46a4-8abf-a07c88803aba" providerId="ADAL" clId="{57E4AC8D-2E6F-481D-B59A-4C41410034CE}" dt="2022-11-29T15:11:03.548" v="2100" actId="14100"/>
          <ac:picMkLst>
            <pc:docMk/>
            <pc:sldMk cId="3202878588" sldId="420"/>
            <ac:picMk id="3074" creationId="{4CE3C2CE-45BE-4704-BFBD-5A158C378396}"/>
          </ac:picMkLst>
        </pc:picChg>
      </pc:sldChg>
      <pc:sldChg chg="modSp new mod">
        <pc:chgData name="Katz, Lee S. (CDC/DDID/NCEZID/DFWED)" userId="2f2a2d86-0949-46a4-8abf-a07c88803aba" providerId="ADAL" clId="{57E4AC8D-2E6F-481D-B59A-4C41410034CE}" dt="2022-11-29T15:36:29.365" v="2271" actId="20577"/>
        <pc:sldMkLst>
          <pc:docMk/>
          <pc:sldMk cId="2254898810" sldId="421"/>
        </pc:sldMkLst>
        <pc:spChg chg="mod">
          <ac:chgData name="Katz, Lee S. (CDC/DDID/NCEZID/DFWED)" userId="2f2a2d86-0949-46a4-8abf-a07c88803aba" providerId="ADAL" clId="{57E4AC8D-2E6F-481D-B59A-4C41410034CE}" dt="2022-11-29T15:35:45.574" v="2117" actId="20577"/>
          <ac:spMkLst>
            <pc:docMk/>
            <pc:sldMk cId="2254898810" sldId="421"/>
            <ac:spMk id="2" creationId="{EF7587E9-F255-4F81-9481-1CD65DDA4CDE}"/>
          </ac:spMkLst>
        </pc:spChg>
        <pc:spChg chg="mod">
          <ac:chgData name="Katz, Lee S. (CDC/DDID/NCEZID/DFWED)" userId="2f2a2d86-0949-46a4-8abf-a07c88803aba" providerId="ADAL" clId="{57E4AC8D-2E6F-481D-B59A-4C41410034CE}" dt="2022-11-29T15:36:29.365" v="2271" actId="20577"/>
          <ac:spMkLst>
            <pc:docMk/>
            <pc:sldMk cId="2254898810" sldId="421"/>
            <ac:spMk id="3" creationId="{7624BD87-A119-4FEF-B238-37FA918C3497}"/>
          </ac:spMkLst>
        </pc:spChg>
      </pc:sldChg>
      <pc:sldChg chg="modSp new mod">
        <pc:chgData name="Katz, Lee S. (CDC/DDID/NCEZID/DFWED)" userId="2f2a2d86-0949-46a4-8abf-a07c88803aba" providerId="ADAL" clId="{57E4AC8D-2E6F-481D-B59A-4C41410034CE}" dt="2022-11-29T15:38:40.520" v="2437" actId="20577"/>
        <pc:sldMkLst>
          <pc:docMk/>
          <pc:sldMk cId="711812714" sldId="422"/>
        </pc:sldMkLst>
        <pc:spChg chg="mod">
          <ac:chgData name="Katz, Lee S. (CDC/DDID/NCEZID/DFWED)" userId="2f2a2d86-0949-46a4-8abf-a07c88803aba" providerId="ADAL" clId="{57E4AC8D-2E6F-481D-B59A-4C41410034CE}" dt="2022-11-29T15:36:35.725" v="2284" actId="20577"/>
          <ac:spMkLst>
            <pc:docMk/>
            <pc:sldMk cId="711812714" sldId="422"/>
            <ac:spMk id="2" creationId="{F2F6DFA5-4EF9-45E6-AC94-08DA16613F82}"/>
          </ac:spMkLst>
        </pc:spChg>
        <pc:spChg chg="mod">
          <ac:chgData name="Katz, Lee S. (CDC/DDID/NCEZID/DFWED)" userId="2f2a2d86-0949-46a4-8abf-a07c88803aba" providerId="ADAL" clId="{57E4AC8D-2E6F-481D-B59A-4C41410034CE}" dt="2022-11-29T15:38:40.520" v="2437" actId="20577"/>
          <ac:spMkLst>
            <pc:docMk/>
            <pc:sldMk cId="711812714" sldId="422"/>
            <ac:spMk id="3" creationId="{5AEE834B-4E98-4638-8F72-50D4E9983C2E}"/>
          </ac:spMkLst>
        </pc:spChg>
      </pc:sldChg>
      <pc:sldChg chg="addSp delSp modSp new mod modClrScheme chgLayout modNotesTx">
        <pc:chgData name="Katz, Lee S. (CDC/DDID/NCEZID/DFWED)" userId="2f2a2d86-0949-46a4-8abf-a07c88803aba" providerId="ADAL" clId="{57E4AC8D-2E6F-481D-B59A-4C41410034CE}" dt="2022-11-29T18:29:04.836" v="2721" actId="20577"/>
        <pc:sldMkLst>
          <pc:docMk/>
          <pc:sldMk cId="1774975136" sldId="423"/>
        </pc:sldMkLst>
        <pc:spChg chg="del mod ord">
          <ac:chgData name="Katz, Lee S. (CDC/DDID/NCEZID/DFWED)" userId="2f2a2d86-0949-46a4-8abf-a07c88803aba" providerId="ADAL" clId="{57E4AC8D-2E6F-481D-B59A-4C41410034CE}" dt="2022-11-29T16:04:56.834" v="2516" actId="700"/>
          <ac:spMkLst>
            <pc:docMk/>
            <pc:sldMk cId="1774975136" sldId="423"/>
            <ac:spMk id="2" creationId="{629A1F0F-5219-4013-AF2D-7FE8D9AFC5F3}"/>
          </ac:spMkLst>
        </pc:spChg>
        <pc:spChg chg="add mod ord">
          <ac:chgData name="Katz, Lee S. (CDC/DDID/NCEZID/DFWED)" userId="2f2a2d86-0949-46a4-8abf-a07c88803aba" providerId="ADAL" clId="{57E4AC8D-2E6F-481D-B59A-4C41410034CE}" dt="2022-11-29T16:05:18.274" v="2555" actId="20577"/>
          <ac:spMkLst>
            <pc:docMk/>
            <pc:sldMk cId="1774975136" sldId="423"/>
            <ac:spMk id="3" creationId="{C04FD40A-2151-4E96-9317-FC45CB33C2E5}"/>
          </ac:spMkLst>
        </pc:spChg>
        <pc:spChg chg="add mod ord">
          <ac:chgData name="Katz, Lee S. (CDC/DDID/NCEZID/DFWED)" userId="2f2a2d86-0949-46a4-8abf-a07c88803aba" providerId="ADAL" clId="{57E4AC8D-2E6F-481D-B59A-4C41410034CE}" dt="2022-11-29T18:29:04.836" v="2721" actId="20577"/>
          <ac:spMkLst>
            <pc:docMk/>
            <pc:sldMk cId="1774975136" sldId="423"/>
            <ac:spMk id="4" creationId="{5C5904A2-286A-43E5-951F-975BD4A60C44}"/>
          </ac:spMkLst>
        </pc:spChg>
        <pc:picChg chg="add mod">
          <ac:chgData name="Katz, Lee S. (CDC/DDID/NCEZID/DFWED)" userId="2f2a2d86-0949-46a4-8abf-a07c88803aba" providerId="ADAL" clId="{57E4AC8D-2E6F-481D-B59A-4C41410034CE}" dt="2022-11-29T16:05:55.833" v="2702" actId="1076"/>
          <ac:picMkLst>
            <pc:docMk/>
            <pc:sldMk cId="1774975136" sldId="423"/>
            <ac:picMk id="6" creationId="{85B42F32-3BCA-4F20-B0D6-899F7C6854C6}"/>
          </ac:picMkLst>
        </pc:picChg>
      </pc:sldChg>
    </pc:docChg>
  </pc:docChgLst>
  <pc:docChgLst>
    <pc:chgData name="Katz, Lee S. (CDC/NCEZID/DFWED/EDLB)" userId="2f2a2d86-0949-46a4-8abf-a07c88803aba" providerId="ADAL" clId="{4677A6C3-BA3D-4968-B8A6-F5FE6EF02CA1}"/>
    <pc:docChg chg="custSel addSld modSld">
      <pc:chgData name="Katz, Lee S. (CDC/NCEZID/DFWED/EDLB)" userId="2f2a2d86-0949-46a4-8abf-a07c88803aba" providerId="ADAL" clId="{4677A6C3-BA3D-4968-B8A6-F5FE6EF02CA1}" dt="2024-11-13T22:43:56.671" v="271" actId="20577"/>
      <pc:docMkLst>
        <pc:docMk/>
      </pc:docMkLst>
      <pc:sldChg chg="modSp mod">
        <pc:chgData name="Katz, Lee S. (CDC/NCEZID/DFWED/EDLB)" userId="2f2a2d86-0949-46a4-8abf-a07c88803aba" providerId="ADAL" clId="{4677A6C3-BA3D-4968-B8A6-F5FE6EF02CA1}" dt="2024-11-13T20:29:00.467" v="3" actId="20577"/>
        <pc:sldMkLst>
          <pc:docMk/>
          <pc:sldMk cId="361350742" sldId="256"/>
        </pc:sldMkLst>
        <pc:spChg chg="mod">
          <ac:chgData name="Katz, Lee S. (CDC/NCEZID/DFWED/EDLB)" userId="2f2a2d86-0949-46a4-8abf-a07c88803aba" providerId="ADAL" clId="{4677A6C3-BA3D-4968-B8A6-F5FE6EF02CA1}" dt="2024-11-13T20:29:00.467" v="3" actId="20577"/>
          <ac:spMkLst>
            <pc:docMk/>
            <pc:sldMk cId="361350742" sldId="256"/>
            <ac:spMk id="3" creationId="{7CF3158A-185E-430B-94BB-173917C3E516}"/>
          </ac:spMkLst>
        </pc:spChg>
      </pc:sldChg>
      <pc:sldChg chg="addSp modSp mod modAnim">
        <pc:chgData name="Katz, Lee S. (CDC/NCEZID/DFWED/EDLB)" userId="2f2a2d86-0949-46a4-8abf-a07c88803aba" providerId="ADAL" clId="{4677A6C3-BA3D-4968-B8A6-F5FE6EF02CA1}" dt="2024-11-13T22:40:40.687" v="12"/>
        <pc:sldMkLst>
          <pc:docMk/>
          <pc:sldMk cId="113058566" sldId="379"/>
        </pc:sldMkLst>
        <pc:picChg chg="add mod modCrop">
          <ac:chgData name="Katz, Lee S. (CDC/NCEZID/DFWED/EDLB)" userId="2f2a2d86-0949-46a4-8abf-a07c88803aba" providerId="ADAL" clId="{4677A6C3-BA3D-4968-B8A6-F5FE6EF02CA1}" dt="2024-11-13T22:40:34.367" v="11" actId="1076"/>
          <ac:picMkLst>
            <pc:docMk/>
            <pc:sldMk cId="113058566" sldId="379"/>
            <ac:picMk id="3" creationId="{13FA58A7-B652-C971-71F7-CC13AA7608F0}"/>
          </ac:picMkLst>
        </pc:picChg>
      </pc:sldChg>
      <pc:sldChg chg="modSp new mod">
        <pc:chgData name="Katz, Lee S. (CDC/NCEZID/DFWED/EDLB)" userId="2f2a2d86-0949-46a4-8abf-a07c88803aba" providerId="ADAL" clId="{4677A6C3-BA3D-4968-B8A6-F5FE6EF02CA1}" dt="2024-11-13T22:43:56.671" v="271" actId="20577"/>
        <pc:sldMkLst>
          <pc:docMk/>
          <pc:sldMk cId="3069295910" sldId="433"/>
        </pc:sldMkLst>
        <pc:spChg chg="mod">
          <ac:chgData name="Katz, Lee S. (CDC/NCEZID/DFWED/EDLB)" userId="2f2a2d86-0949-46a4-8abf-a07c88803aba" providerId="ADAL" clId="{4677A6C3-BA3D-4968-B8A6-F5FE6EF02CA1}" dt="2024-11-13T22:41:21.256" v="25" actId="20577"/>
          <ac:spMkLst>
            <pc:docMk/>
            <pc:sldMk cId="3069295910" sldId="433"/>
            <ac:spMk id="2" creationId="{41684E67-D250-90A4-32AB-3BF8C25C8F20}"/>
          </ac:spMkLst>
        </pc:spChg>
        <pc:spChg chg="mod">
          <ac:chgData name="Katz, Lee S. (CDC/NCEZID/DFWED/EDLB)" userId="2f2a2d86-0949-46a4-8abf-a07c88803aba" providerId="ADAL" clId="{4677A6C3-BA3D-4968-B8A6-F5FE6EF02CA1}" dt="2024-11-13T22:43:56.671" v="271" actId="20577"/>
          <ac:spMkLst>
            <pc:docMk/>
            <pc:sldMk cId="3069295910" sldId="433"/>
            <ac:spMk id="3" creationId="{A8EA99FA-65AA-238D-CE97-A1020FDE135A}"/>
          </ac:spMkLst>
        </pc:spChg>
      </pc:sldChg>
    </pc:docChg>
  </pc:docChgLst>
  <pc:docChgLst>
    <pc:chgData name="Katz, Lee S. (CDC/NCIRD/DBD)" userId="2f2a2d86-0949-46a4-8abf-a07c88803aba" providerId="ADAL" clId="{AFDB3B29-B30F-4B5A-AC93-9CF36252D0C4}"/>
    <pc:docChg chg="delSld modSld">
      <pc:chgData name="Katz, Lee S. (CDC/NCIRD/DBD)" userId="2f2a2d86-0949-46a4-8abf-a07c88803aba" providerId="ADAL" clId="{AFDB3B29-B30F-4B5A-AC93-9CF36252D0C4}" dt="2025-04-08T19:28:19.286" v="10" actId="47"/>
      <pc:docMkLst>
        <pc:docMk/>
      </pc:docMkLst>
      <pc:sldChg chg="modSp mod">
        <pc:chgData name="Katz, Lee S. (CDC/NCIRD/DBD)" userId="2f2a2d86-0949-46a4-8abf-a07c88803aba" providerId="ADAL" clId="{AFDB3B29-B30F-4B5A-AC93-9CF36252D0C4}" dt="2025-04-08T19:28:07.366" v="9" actId="20577"/>
        <pc:sldMkLst>
          <pc:docMk/>
          <pc:sldMk cId="361350742" sldId="256"/>
        </pc:sldMkLst>
        <pc:spChg chg="mod">
          <ac:chgData name="Katz, Lee S. (CDC/NCIRD/DBD)" userId="2f2a2d86-0949-46a4-8abf-a07c88803aba" providerId="ADAL" clId="{AFDB3B29-B30F-4B5A-AC93-9CF36252D0C4}" dt="2025-04-08T19:28:07.366" v="9" actId="20577"/>
          <ac:spMkLst>
            <pc:docMk/>
            <pc:sldMk cId="361350742" sldId="256"/>
            <ac:spMk id="3" creationId="{7CF3158A-185E-430B-94BB-173917C3E516}"/>
          </ac:spMkLst>
        </pc:spChg>
      </pc:sldChg>
      <pc:sldChg chg="del">
        <pc:chgData name="Katz, Lee S. (CDC/NCIRD/DBD)" userId="2f2a2d86-0949-46a4-8abf-a07c88803aba" providerId="ADAL" clId="{AFDB3B29-B30F-4B5A-AC93-9CF36252D0C4}" dt="2025-04-08T19:28:19.286" v="10" actId="47"/>
        <pc:sldMkLst>
          <pc:docMk/>
          <pc:sldMk cId="3069295910" sldId="43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9B39C3-CCF3-4CD0-89D8-9EBF310157FC}" type="datetimeFigureOut">
              <a:rPr lang="en-US" smtClean="0"/>
              <a:t>4/8/2025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86AFF9-B814-445A-A53A-174EC98B1961}" type="slidenum">
              <a:rPr lang="en-US" smtClean="0"/>
              <a:t>‹#›</a:t>
            </a:fld>
            <a:endParaRPr lang="en-US"/>
          </a:p>
        </p:txBody>
      </p:sp>
    </p:spTree>
    <p:extLst>
      <p:ext uri="{BB962C8B-B14F-4D97-AF65-F5344CB8AC3E}">
        <p14:creationId xmlns:p14="http://schemas.microsoft.com/office/powerpoint/2010/main" val="2588427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github.com/lskatz/mashtree"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github.com/simonrharris/SKA/release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1A1A1A"/>
                </a:solidFill>
                <a:effectLst/>
                <a:latin typeface="Source Sans Pro" panose="020B0503030403020204" pitchFamily="34" charset="0"/>
              </a:rPr>
              <a:t>CDC, FDA, NCBI, and later FSIS/USDA agreed to whole genome sequence all Listeria monocytogenes in the US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p:txBody>
      </p:sp>
      <p:sp>
        <p:nvSpPr>
          <p:cNvPr id="4" name="Slide Number Placeholder 3"/>
          <p:cNvSpPr>
            <a:spLocks noGrp="1"/>
          </p:cNvSpPr>
          <p:nvPr>
            <p:ph type="sldNum" sz="quarter" idx="5"/>
          </p:nvPr>
        </p:nvSpPr>
        <p:spPr/>
        <p:txBody>
          <a:bodyPr/>
          <a:lstStyle/>
          <a:p>
            <a:fld id="{6D86AFF9-B814-445A-A53A-174EC98B1961}" type="slidenum">
              <a:rPr lang="en-US" smtClean="0"/>
              <a:t>5</a:t>
            </a:fld>
            <a:endParaRPr lang="en-US"/>
          </a:p>
        </p:txBody>
      </p:sp>
    </p:spTree>
    <p:extLst>
      <p:ext uri="{BB962C8B-B14F-4D97-AF65-F5344CB8AC3E}">
        <p14:creationId xmlns:p14="http://schemas.microsoft.com/office/powerpoint/2010/main" val="27764699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analogy: each page is a locus</a:t>
            </a:r>
          </a:p>
          <a:p>
            <a:r>
              <a:rPr lang="en-US" dirty="0"/>
              <a:t>Identical</a:t>
            </a:r>
            <a:r>
              <a:rPr lang="en-US" baseline="0" dirty="0"/>
              <a:t> pages are counted and divided by the total number of pages compared.</a:t>
            </a:r>
            <a:endParaRPr lang="en-US" dirty="0"/>
          </a:p>
        </p:txBody>
      </p:sp>
      <p:sp>
        <p:nvSpPr>
          <p:cNvPr id="4" name="Slide Number Placeholder 3"/>
          <p:cNvSpPr>
            <a:spLocks noGrp="1"/>
          </p:cNvSpPr>
          <p:nvPr>
            <p:ph type="sldNum" sz="quarter" idx="10"/>
          </p:nvPr>
        </p:nvSpPr>
        <p:spPr/>
        <p:txBody>
          <a:bodyPr/>
          <a:lstStyle/>
          <a:p>
            <a:fld id="{F46EDE42-F439-4CB3-AFE0-7C8F03EC6863}" type="slidenum">
              <a:rPr lang="en-US" smtClean="0"/>
              <a:t>29</a:t>
            </a:fld>
            <a:endParaRPr lang="en-US"/>
          </a:p>
        </p:txBody>
      </p:sp>
    </p:spTree>
    <p:extLst>
      <p:ext uri="{BB962C8B-B14F-4D97-AF65-F5344CB8AC3E}">
        <p14:creationId xmlns:p14="http://schemas.microsoft.com/office/powerpoint/2010/main" val="36385892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https://ncbi.nlm.nih.gov/pathogens/tree/#Listeria/PDG000000001.3007/PDS000024934.87?accessions=PDT000069363.2</a:t>
            </a:r>
          </a:p>
          <a:p>
            <a:endParaRPr lang="en-US" dirty="0"/>
          </a:p>
          <a:p>
            <a:r>
              <a:rPr lang="en-US" dirty="0"/>
              <a:t>Question: do you see a certain food item shown kind of often in here?</a:t>
            </a:r>
          </a:p>
        </p:txBody>
      </p:sp>
      <p:sp>
        <p:nvSpPr>
          <p:cNvPr id="4" name="Slide Number Placeholder 3"/>
          <p:cNvSpPr>
            <a:spLocks noGrp="1"/>
          </p:cNvSpPr>
          <p:nvPr>
            <p:ph type="sldNum" sz="quarter" idx="5"/>
          </p:nvPr>
        </p:nvSpPr>
        <p:spPr/>
        <p:txBody>
          <a:bodyPr/>
          <a:lstStyle/>
          <a:p>
            <a:fld id="{6D86AFF9-B814-445A-A53A-174EC98B1961}" type="slidenum">
              <a:rPr lang="en-US" smtClean="0"/>
              <a:t>47</a:t>
            </a:fld>
            <a:endParaRPr lang="en-US"/>
          </a:p>
        </p:txBody>
      </p:sp>
    </p:spTree>
    <p:extLst>
      <p:ext uri="{BB962C8B-B14F-4D97-AF65-F5344CB8AC3E}">
        <p14:creationId xmlns:p14="http://schemas.microsoft.com/office/powerpoint/2010/main" val="24144913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https://ncbi.nlm.nih.gov/pathogens/tree/#Listeria/PDG000000001.3007/PDS000024934.87?accessions=PDT000069363.2</a:t>
            </a:r>
          </a:p>
        </p:txBody>
      </p:sp>
      <p:sp>
        <p:nvSpPr>
          <p:cNvPr id="4" name="Slide Number Placeholder 3"/>
          <p:cNvSpPr>
            <a:spLocks noGrp="1"/>
          </p:cNvSpPr>
          <p:nvPr>
            <p:ph type="sldNum" sz="quarter" idx="5"/>
          </p:nvPr>
        </p:nvSpPr>
        <p:spPr/>
        <p:txBody>
          <a:bodyPr/>
          <a:lstStyle/>
          <a:p>
            <a:fld id="{6D86AFF9-B814-445A-A53A-174EC98B1961}" type="slidenum">
              <a:rPr lang="en-US" smtClean="0"/>
              <a:t>48</a:t>
            </a:fld>
            <a:endParaRPr lang="en-US"/>
          </a:p>
        </p:txBody>
      </p:sp>
    </p:spTree>
    <p:extLst>
      <p:ext uri="{BB962C8B-B14F-4D97-AF65-F5344CB8AC3E}">
        <p14:creationId xmlns:p14="http://schemas.microsoft.com/office/powerpoint/2010/main" val="3442362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esearch</a:t>
            </a:r>
            <a:r>
              <a:rPr lang="en-US" dirty="0"/>
              <a:t> to find the assembly identifier from our table</a:t>
            </a:r>
          </a:p>
          <a:p>
            <a:r>
              <a:rPr lang="en-US" dirty="0" err="1"/>
              <a:t>elink</a:t>
            </a:r>
            <a:r>
              <a:rPr lang="en-US" dirty="0"/>
              <a:t> to target the nucleotide database  “</a:t>
            </a:r>
            <a:r>
              <a:rPr lang="en-US" dirty="0" err="1"/>
              <a:t>nuccore</a:t>
            </a:r>
            <a:r>
              <a:rPr lang="en-US" dirty="0"/>
              <a:t>”</a:t>
            </a:r>
          </a:p>
          <a:p>
            <a:r>
              <a:rPr lang="en-US" dirty="0" err="1"/>
              <a:t>efilter</a:t>
            </a:r>
            <a:r>
              <a:rPr lang="en-US" dirty="0"/>
              <a:t> to just get from </a:t>
            </a:r>
            <a:r>
              <a:rPr lang="en-US" dirty="0" err="1"/>
              <a:t>refseq</a:t>
            </a:r>
            <a:endParaRPr lang="en-US" dirty="0"/>
          </a:p>
          <a:p>
            <a:r>
              <a:rPr lang="en-US" dirty="0" err="1"/>
              <a:t>efetch</a:t>
            </a:r>
            <a:r>
              <a:rPr lang="en-US" dirty="0"/>
              <a:t> to just get fasta format</a:t>
            </a:r>
          </a:p>
        </p:txBody>
      </p:sp>
      <p:sp>
        <p:nvSpPr>
          <p:cNvPr id="4" name="Slide Number Placeholder 3"/>
          <p:cNvSpPr>
            <a:spLocks noGrp="1"/>
          </p:cNvSpPr>
          <p:nvPr>
            <p:ph type="sldNum" sz="quarter" idx="5"/>
          </p:nvPr>
        </p:nvSpPr>
        <p:spPr/>
        <p:txBody>
          <a:bodyPr/>
          <a:lstStyle/>
          <a:p>
            <a:fld id="{6D86AFF9-B814-445A-A53A-174EC98B1961}" type="slidenum">
              <a:rPr lang="en-US" smtClean="0"/>
              <a:t>49</a:t>
            </a:fld>
            <a:endParaRPr lang="en-US"/>
          </a:p>
        </p:txBody>
      </p:sp>
    </p:spTree>
    <p:extLst>
      <p:ext uri="{BB962C8B-B14F-4D97-AF65-F5344CB8AC3E}">
        <p14:creationId xmlns:p14="http://schemas.microsoft.com/office/powerpoint/2010/main" val="3339740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t>
            </a:r>
            <a:r>
              <a:rPr lang="en-US" dirty="0" err="1"/>
              <a:t>conda</a:t>
            </a:r>
            <a:r>
              <a:rPr lang="en-US" dirty="0"/>
              <a:t> activate’ you should see (</a:t>
            </a:r>
            <a:r>
              <a:rPr lang="en-US" dirty="0" err="1"/>
              <a:t>mlst</a:t>
            </a:r>
            <a:r>
              <a:rPr lang="en-US" dirty="0"/>
              <a:t>) in the prompt</a:t>
            </a:r>
          </a:p>
          <a:p>
            <a:r>
              <a:rPr lang="en-US" dirty="0"/>
              <a:t>Redirecting the output using &gt;</a:t>
            </a:r>
          </a:p>
          <a:p>
            <a:r>
              <a:rPr lang="en-US" dirty="0"/>
              <a:t>This is the log</a:t>
            </a:r>
          </a:p>
          <a:p>
            <a:endParaRPr lang="en-US" dirty="0"/>
          </a:p>
        </p:txBody>
      </p:sp>
      <p:sp>
        <p:nvSpPr>
          <p:cNvPr id="4" name="Slide Number Placeholder 3"/>
          <p:cNvSpPr>
            <a:spLocks noGrp="1"/>
          </p:cNvSpPr>
          <p:nvPr>
            <p:ph type="sldNum" sz="quarter" idx="5"/>
          </p:nvPr>
        </p:nvSpPr>
        <p:spPr/>
        <p:txBody>
          <a:bodyPr/>
          <a:lstStyle/>
          <a:p>
            <a:fld id="{6D86AFF9-B814-445A-A53A-174EC98B1961}" type="slidenum">
              <a:rPr lang="en-US" smtClean="0"/>
              <a:t>50</a:t>
            </a:fld>
            <a:endParaRPr lang="en-US"/>
          </a:p>
        </p:txBody>
      </p:sp>
    </p:spTree>
    <p:extLst>
      <p:ext uri="{BB962C8B-B14F-4D97-AF65-F5344CB8AC3E}">
        <p14:creationId xmlns:p14="http://schemas.microsoft.com/office/powerpoint/2010/main" val="3773930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tab delimited file but there are no headers in this specific file</a:t>
            </a:r>
          </a:p>
          <a:p>
            <a:r>
              <a:rPr lang="en-US" dirty="0"/>
              <a:t>first column is the fasta filename</a:t>
            </a:r>
          </a:p>
          <a:p>
            <a:r>
              <a:rPr lang="en-US" dirty="0"/>
              <a:t>second column is the scheme which it was found.  Good idea to check that it matches “Listeria”</a:t>
            </a:r>
          </a:p>
          <a:p>
            <a:r>
              <a:rPr lang="en-US" dirty="0"/>
              <a:t>382 is the sequence type</a:t>
            </a:r>
          </a:p>
          <a:p>
            <a:r>
              <a:rPr lang="en-US" dirty="0"/>
              <a:t>Next columns are the genes and their allele numbers</a:t>
            </a:r>
          </a:p>
          <a:p>
            <a:endParaRPr lang="en-US" dirty="0"/>
          </a:p>
        </p:txBody>
      </p:sp>
      <p:sp>
        <p:nvSpPr>
          <p:cNvPr id="4" name="Slide Number Placeholder 3"/>
          <p:cNvSpPr>
            <a:spLocks noGrp="1"/>
          </p:cNvSpPr>
          <p:nvPr>
            <p:ph type="sldNum" sz="quarter" idx="5"/>
          </p:nvPr>
        </p:nvSpPr>
        <p:spPr/>
        <p:txBody>
          <a:bodyPr/>
          <a:lstStyle/>
          <a:p>
            <a:fld id="{6D86AFF9-B814-445A-A53A-174EC98B1961}" type="slidenum">
              <a:rPr lang="en-US" smtClean="0"/>
              <a:t>51</a:t>
            </a:fld>
            <a:endParaRPr lang="en-US"/>
          </a:p>
        </p:txBody>
      </p:sp>
    </p:spTree>
    <p:extLst>
      <p:ext uri="{BB962C8B-B14F-4D97-AF65-F5344CB8AC3E}">
        <p14:creationId xmlns:p14="http://schemas.microsoft.com/office/powerpoint/2010/main" val="31689482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https://peerj.com/articles/3893/</a:t>
            </a:r>
          </a:p>
          <a:p>
            <a:r>
              <a:rPr lang="en-US" dirty="0"/>
              <a:t>https://doi.org/10.7717/peerj.3893/supp-1</a:t>
            </a:r>
          </a:p>
        </p:txBody>
      </p:sp>
      <p:sp>
        <p:nvSpPr>
          <p:cNvPr id="4" name="Slide Number Placeholder 3"/>
          <p:cNvSpPr>
            <a:spLocks noGrp="1"/>
          </p:cNvSpPr>
          <p:nvPr>
            <p:ph type="sldNum" sz="quarter" idx="5"/>
          </p:nvPr>
        </p:nvSpPr>
        <p:spPr/>
        <p:txBody>
          <a:bodyPr/>
          <a:lstStyle/>
          <a:p>
            <a:fld id="{6D86AFF9-B814-445A-A53A-174EC98B1961}" type="slidenum">
              <a:rPr lang="en-US" smtClean="0"/>
              <a:t>52</a:t>
            </a:fld>
            <a:endParaRPr lang="en-US"/>
          </a:p>
        </p:txBody>
      </p:sp>
    </p:spTree>
    <p:extLst>
      <p:ext uri="{BB962C8B-B14F-4D97-AF65-F5344CB8AC3E}">
        <p14:creationId xmlns:p14="http://schemas.microsoft.com/office/powerpoint/2010/main" val="110890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t>
            </a:r>
            <a:r>
              <a:rPr lang="en-US" i="1" dirty="0"/>
              <a:t>L. monocytogenes </a:t>
            </a:r>
            <a:r>
              <a:rPr lang="en-US" dirty="0"/>
              <a:t>dataset (Table S1) comprises genomes spanning the genetic diversity of the 2014 stone fruit recall (Jackson et al., 2016; Chen et al., 2016). In this event, a company voluntarily recalled certain lots of stone fruits (peaches and the like) based on the company’s internal tests, which were positive for the presence of </a:t>
            </a:r>
            <a:r>
              <a:rPr lang="en-US" i="1" dirty="0"/>
              <a:t>L. monocytogenes</a:t>
            </a:r>
            <a:r>
              <a:rPr lang="en-US" dirty="0"/>
              <a:t>. This dataset describes a polyclonal phylogeny having three major subclades, two of which include clinical cases. The genome for one isolate was closed, yielding a complete reference genome. This dataset also includes three outgroups that were not associated with the outbreak.</a:t>
            </a:r>
          </a:p>
          <a:p>
            <a:endParaRPr lang="en-US" dirty="0"/>
          </a:p>
        </p:txBody>
      </p:sp>
      <p:sp>
        <p:nvSpPr>
          <p:cNvPr id="4" name="Slide Number Placeholder 3"/>
          <p:cNvSpPr>
            <a:spLocks noGrp="1"/>
          </p:cNvSpPr>
          <p:nvPr>
            <p:ph type="sldNum" sz="quarter" idx="5"/>
          </p:nvPr>
        </p:nvSpPr>
        <p:spPr/>
        <p:txBody>
          <a:bodyPr/>
          <a:lstStyle/>
          <a:p>
            <a:fld id="{6D86AFF9-B814-445A-A53A-174EC98B1961}" type="slidenum">
              <a:rPr lang="en-US" smtClean="0"/>
              <a:t>53</a:t>
            </a:fld>
            <a:endParaRPr lang="en-US"/>
          </a:p>
        </p:txBody>
      </p:sp>
    </p:spTree>
    <p:extLst>
      <p:ext uri="{BB962C8B-B14F-4D97-AF65-F5344CB8AC3E}">
        <p14:creationId xmlns:p14="http://schemas.microsoft.com/office/powerpoint/2010/main" val="1399209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Listeria monocytogenes was chosen for this project</a:t>
            </a:r>
            <a:r>
              <a:rPr lang="en-US" baseline="0" dirty="0"/>
              <a:t> because it is rare but serious, costly, and commonly outbreak associated, and—critically—controllable.  In terms of technology, current subtyping methods are not ideal, whereas the Listeria genome is fairly small and relatively easy to sequence and analyze.  Finally, we have both strong epidemiologic surveillance through the Listeria Initiative and a strong regulatory component.</a:t>
            </a:r>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6</a:t>
            </a:fld>
            <a:endParaRPr lang="en-US"/>
          </a:p>
        </p:txBody>
      </p:sp>
    </p:spTree>
    <p:extLst>
      <p:ext uri="{BB962C8B-B14F-4D97-AF65-F5344CB8AC3E}">
        <p14:creationId xmlns:p14="http://schemas.microsoft.com/office/powerpoint/2010/main" val="2419156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6EDE42-F439-4CB3-AFE0-7C8F03EC6863}" type="slidenum">
              <a:rPr lang="en-US" smtClean="0"/>
              <a:t>8</a:t>
            </a:fld>
            <a:endParaRPr lang="en-US"/>
          </a:p>
        </p:txBody>
      </p:sp>
    </p:spTree>
    <p:extLst>
      <p:ext uri="{BB962C8B-B14F-4D97-AF65-F5344CB8AC3E}">
        <p14:creationId xmlns:p14="http://schemas.microsoft.com/office/powerpoint/2010/main" val="40269462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E82054C-5FFB-4925-88B8-34BFE44764D6}" type="slidenum">
              <a:rPr lang="en-US" smtClean="0"/>
              <a:pPr/>
              <a:t>9</a:t>
            </a:fld>
            <a:endParaRPr lang="en-US"/>
          </a:p>
        </p:txBody>
      </p:sp>
    </p:spTree>
    <p:extLst>
      <p:ext uri="{BB962C8B-B14F-4D97-AF65-F5344CB8AC3E}">
        <p14:creationId xmlns:p14="http://schemas.microsoft.com/office/powerpoint/2010/main" val="10905482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6AFF9-B814-445A-A53A-174EC98B1961}" type="slidenum">
              <a:rPr lang="en-US" smtClean="0"/>
              <a:t>15</a:t>
            </a:fld>
            <a:endParaRPr lang="en-US"/>
          </a:p>
        </p:txBody>
      </p:sp>
    </p:spTree>
    <p:extLst>
      <p:ext uri="{BB962C8B-B14F-4D97-AF65-F5344CB8AC3E}">
        <p14:creationId xmlns:p14="http://schemas.microsoft.com/office/powerpoint/2010/main" val="10263268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86AFF9-B814-445A-A53A-174EC98B1961}" type="slidenum">
              <a:rPr lang="en-US" smtClean="0"/>
              <a:t>16</a:t>
            </a:fld>
            <a:endParaRPr lang="en-US"/>
          </a:p>
        </p:txBody>
      </p:sp>
    </p:spTree>
    <p:extLst>
      <p:ext uri="{BB962C8B-B14F-4D97-AF65-F5344CB8AC3E}">
        <p14:creationId xmlns:p14="http://schemas.microsoft.com/office/powerpoint/2010/main" val="3239839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analogy: each previously shredded</a:t>
            </a:r>
            <a:r>
              <a:rPr lang="en-US" baseline="0" dirty="0"/>
              <a:t> piece of paper is further shredded and then compared between piles.  Each pile was originally a book.</a:t>
            </a:r>
            <a:endParaRPr lang="en-US" dirty="0"/>
          </a:p>
        </p:txBody>
      </p:sp>
      <p:sp>
        <p:nvSpPr>
          <p:cNvPr id="4" name="Slide Number Placeholder 3"/>
          <p:cNvSpPr>
            <a:spLocks noGrp="1"/>
          </p:cNvSpPr>
          <p:nvPr>
            <p:ph type="sldNum" sz="quarter" idx="10"/>
          </p:nvPr>
        </p:nvSpPr>
        <p:spPr/>
        <p:txBody>
          <a:bodyPr/>
          <a:lstStyle/>
          <a:p>
            <a:fld id="{F46EDE42-F439-4CB3-AFE0-7C8F03EC6863}" type="slidenum">
              <a:rPr lang="en-US" smtClean="0"/>
              <a:t>24</a:t>
            </a:fld>
            <a:endParaRPr lang="en-US"/>
          </a:p>
        </p:txBody>
      </p:sp>
    </p:spTree>
    <p:extLst>
      <p:ext uri="{BB962C8B-B14F-4D97-AF65-F5344CB8AC3E}">
        <p14:creationId xmlns:p14="http://schemas.microsoft.com/office/powerpoint/2010/main" val="4233034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phylogeny: no evolution is inferred.  No last common ancestor.</a:t>
            </a:r>
          </a:p>
        </p:txBody>
      </p:sp>
      <p:sp>
        <p:nvSpPr>
          <p:cNvPr id="4" name="Slide Number Placeholder 3"/>
          <p:cNvSpPr>
            <a:spLocks noGrp="1"/>
          </p:cNvSpPr>
          <p:nvPr>
            <p:ph type="sldNum" sz="quarter" idx="5"/>
          </p:nvPr>
        </p:nvSpPr>
        <p:spPr/>
        <p:txBody>
          <a:bodyPr/>
          <a:lstStyle/>
          <a:p>
            <a:fld id="{6D86AFF9-B814-445A-A53A-174EC98B1961}" type="slidenum">
              <a:rPr lang="en-US" smtClean="0"/>
              <a:t>26</a:t>
            </a:fld>
            <a:endParaRPr lang="en-US"/>
          </a:p>
        </p:txBody>
      </p:sp>
    </p:spTree>
    <p:extLst>
      <p:ext uri="{BB962C8B-B14F-4D97-AF65-F5344CB8AC3E}">
        <p14:creationId xmlns:p14="http://schemas.microsoft.com/office/powerpoint/2010/main" val="1364132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accent4"/>
                </a:solidFill>
                <a:cs typeface="Calibri" panose="020F0502020204030204" pitchFamily="34" charset="0"/>
                <a:hlinkClick r:id="rId3"/>
              </a:rPr>
              <a:t>https://github.com/lskatz/mashtree</a:t>
            </a:r>
            <a:r>
              <a:rPr lang="en-US" dirty="0">
                <a:solidFill>
                  <a:schemeClr val="accent4"/>
                </a:solidFill>
                <a:cs typeface="Calibri" panose="020F0502020204030204" pitchFamily="34" charset="0"/>
              </a:rPr>
              <a:t> (Katz et al 2019, </a:t>
            </a:r>
            <a:r>
              <a:rPr lang="en-US" i="1" dirty="0">
                <a:solidFill>
                  <a:schemeClr val="accent4"/>
                </a:solidFill>
                <a:cs typeface="Calibri" panose="020F0502020204030204" pitchFamily="34" charset="0"/>
              </a:rPr>
              <a:t>JOSS</a:t>
            </a:r>
            <a:r>
              <a:rPr lang="en-US" dirty="0">
                <a:solidFill>
                  <a:schemeClr val="accent4"/>
                </a:solidFill>
                <a:cs typeface="Calibri" panose="020F0502020204030204" pitchFamily="34" charset="0"/>
              </a:rPr>
              <a:t>)</a:t>
            </a:r>
          </a:p>
          <a:p>
            <a:r>
              <a:rPr lang="en-US" dirty="0">
                <a:solidFill>
                  <a:schemeClr val="accent4"/>
                </a:solidFill>
                <a:cs typeface="Calibri" panose="020F0502020204030204" pitchFamily="34" charset="0"/>
                <a:hlinkClick r:id="rId4"/>
              </a:rPr>
              <a:t>https://github.com/simonrharris/SKA/releases</a:t>
            </a:r>
            <a:endParaRPr lang="en-US" dirty="0"/>
          </a:p>
          <a:p>
            <a:endParaRPr lang="en-US" dirty="0"/>
          </a:p>
        </p:txBody>
      </p:sp>
      <p:sp>
        <p:nvSpPr>
          <p:cNvPr id="4" name="Slide Number Placeholder 3"/>
          <p:cNvSpPr>
            <a:spLocks noGrp="1"/>
          </p:cNvSpPr>
          <p:nvPr>
            <p:ph type="sldNum" sz="quarter" idx="5"/>
          </p:nvPr>
        </p:nvSpPr>
        <p:spPr/>
        <p:txBody>
          <a:bodyPr/>
          <a:lstStyle/>
          <a:p>
            <a:fld id="{6D86AFF9-B814-445A-A53A-174EC98B1961}" type="slidenum">
              <a:rPr lang="en-US" smtClean="0"/>
              <a:t>28</a:t>
            </a:fld>
            <a:endParaRPr lang="en-US"/>
          </a:p>
        </p:txBody>
      </p:sp>
    </p:spTree>
    <p:extLst>
      <p:ext uri="{BB962C8B-B14F-4D97-AF65-F5344CB8AC3E}">
        <p14:creationId xmlns:p14="http://schemas.microsoft.com/office/powerpoint/2010/main" val="2233409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BC28A-17A4-4BE0-A988-9ADDAF70B1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222D2D-22F1-44CD-8D68-9D97D1BC63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4DE53BB-68C6-4F11-85F3-7F9CA9CB889E}"/>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5" name="Footer Placeholder 4">
            <a:extLst>
              <a:ext uri="{FF2B5EF4-FFF2-40B4-BE49-F238E27FC236}">
                <a16:creationId xmlns:a16="http://schemas.microsoft.com/office/drawing/2014/main" id="{88B5E122-E5C8-4AB4-B8AA-F4B16B3B19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288F1F-CD51-4987-9386-A354F461FB7E}"/>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1000500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F1307-0617-42F6-BE63-D8CA62F580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FB96DDD-AA3B-4095-9A43-2DCD9F6A57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2D641A-C27D-4AEA-90D6-6B9E14B68892}"/>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5" name="Footer Placeholder 4">
            <a:extLst>
              <a:ext uri="{FF2B5EF4-FFF2-40B4-BE49-F238E27FC236}">
                <a16:creationId xmlns:a16="http://schemas.microsoft.com/office/drawing/2014/main" id="{9B877BC2-8561-4451-98FF-1EDF76E06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EA3DF2-7F80-4141-AD2F-C84D6130795F}"/>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27071335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0A5DD5-DA32-489F-9450-BA253641CC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C74DB4C-B452-4A26-A5A5-B6CE912F04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37647D-CAC2-467C-8FB2-0399D8D72382}"/>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5" name="Footer Placeholder 4">
            <a:extLst>
              <a:ext uri="{FF2B5EF4-FFF2-40B4-BE49-F238E27FC236}">
                <a16:creationId xmlns:a16="http://schemas.microsoft.com/office/drawing/2014/main" id="{6FE4CCDB-13AB-44AB-9D9D-BEA00515E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59B874-F730-4542-B560-F2987E5FEE63}"/>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9376671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0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3000"/>
              </a:lnSpc>
              <a:defRPr sz="2800" b="1" baseline="0">
                <a:solidFill>
                  <a:srgbClr val="D9531E"/>
                </a:solidFill>
                <a:effectLst/>
                <a:latin typeface="Calibri" pitchFamily="34" charset="0"/>
              </a:defRPr>
            </a:lvl1pPr>
          </a:lstStyle>
          <a:p>
            <a:r>
              <a:rPr lang="en-US" dirty="0"/>
              <a:t>Bottom band: NCEZID</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8508"/>
          <a:stretch/>
        </p:blipFill>
        <p:spPr>
          <a:xfrm>
            <a:off x="0" y="6692414"/>
            <a:ext cx="12192000" cy="165587"/>
          </a:xfrm>
          <a:prstGeom prst="rect">
            <a:avLst/>
          </a:prstGeom>
        </p:spPr>
      </p:pic>
      <p:sp>
        <p:nvSpPr>
          <p:cNvPr id="5" name="Content Placeholder 4"/>
          <p:cNvSpPr>
            <a:spLocks noGrp="1"/>
          </p:cNvSpPr>
          <p:nvPr>
            <p:ph sz="quarter" idx="11"/>
          </p:nvPr>
        </p:nvSpPr>
        <p:spPr>
          <a:xfrm>
            <a:off x="609600" y="1545168"/>
            <a:ext cx="10972800" cy="447039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2000" smtClean="0">
                <a:solidFill>
                  <a:schemeClr val="accent4">
                    <a:lumMod val="75000"/>
                  </a:schemeClr>
                </a:solidFill>
              </a:defRPr>
            </a:lvl1pPr>
            <a:lvl2pPr>
              <a:defRPr lang="en-US" sz="2000" smtClean="0">
                <a:solidFill>
                  <a:schemeClr val="accent4">
                    <a:lumMod val="75000"/>
                  </a:schemeClr>
                </a:solidFill>
              </a:defRPr>
            </a:lvl2pPr>
            <a:lvl3pPr>
              <a:defRPr lang="en-US" sz="2000" smtClean="0">
                <a:solidFill>
                  <a:schemeClr val="accent4">
                    <a:lumMod val="75000"/>
                  </a:schemeClr>
                </a:solidFill>
              </a:defRPr>
            </a:lvl3pPr>
            <a:lvl4pPr>
              <a:defRPr lang="en-US" smtClean="0">
                <a:solidFill>
                  <a:schemeClr val="accent4">
                    <a:lumMod val="75000"/>
                  </a:schemeClr>
                </a:solidFill>
              </a:defRPr>
            </a:lvl4pPr>
            <a:lvl5pPr>
              <a:defRPr lang="en-US">
                <a:solidFill>
                  <a:schemeClr val="accent4">
                    <a:lumMod val="75000"/>
                  </a:schemeClr>
                </a:solidFill>
              </a:defRPr>
            </a:lvl5pPr>
          </a:lstStyle>
          <a:p>
            <a:pPr lvl="0">
              <a:buClr>
                <a:srgbClr val="E25423"/>
              </a:buClr>
              <a:buFont typeface="Wingdings" panose="05000000000000000000" pitchFamily="2" charset="2"/>
              <a:buChar char="§"/>
            </a:pPr>
            <a:r>
              <a:rPr lang="en-US"/>
              <a:t>Edit Master text styles</a:t>
            </a:r>
          </a:p>
          <a:p>
            <a:pPr lvl="1">
              <a:buClr>
                <a:srgbClr val="8D8B00"/>
              </a:buClr>
            </a:pPr>
            <a:r>
              <a:rPr lang="en-US"/>
              <a:t>Second level</a:t>
            </a:r>
          </a:p>
          <a:p>
            <a:pPr lvl="2">
              <a:buClr>
                <a:srgbClr val="006A71"/>
              </a:buClr>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968784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kids running">
    <p:spTree>
      <p:nvGrpSpPr>
        <p:cNvPr id="1" name=""/>
        <p:cNvGrpSpPr/>
        <p:nvPr/>
      </p:nvGrpSpPr>
      <p:grpSpPr>
        <a:xfrm>
          <a:off x="0" y="0"/>
          <a:ext cx="0" cy="0"/>
          <a:chOff x="0" y="0"/>
          <a:chExt cx="0" cy="0"/>
        </a:xfrm>
      </p:grpSpPr>
      <p:sp>
        <p:nvSpPr>
          <p:cNvPr id="6" name="Title 15"/>
          <p:cNvSpPr>
            <a:spLocks noGrp="1"/>
          </p:cNvSpPr>
          <p:nvPr>
            <p:ph type="title"/>
          </p:nvPr>
        </p:nvSpPr>
        <p:spPr>
          <a:xfrm>
            <a:off x="609600" y="274639"/>
            <a:ext cx="6620043" cy="1143000"/>
          </a:xfrm>
          <a:prstGeom prst="rect">
            <a:avLst/>
          </a:prstGeom>
        </p:spPr>
        <p:txBody>
          <a:bodyPr anchor="b" anchorCtr="0"/>
          <a:lstStyle>
            <a:lvl1pPr>
              <a:defRPr lang="en-US" sz="2800" b="1" baseline="0" dirty="0">
                <a:solidFill>
                  <a:srgbClr val="D9531E"/>
                </a:solidFill>
                <a:effectLst/>
                <a:latin typeface="Calibri" pitchFamily="34" charset="0"/>
              </a:defRPr>
            </a:lvl1pPr>
          </a:lstStyle>
          <a:p>
            <a:pPr lvl="0" algn="l">
              <a:lnSpc>
                <a:spcPts val="3000"/>
              </a:lnSpc>
            </a:pPr>
            <a:endParaRPr lang="en-US" dirty="0"/>
          </a:p>
        </p:txBody>
      </p:sp>
      <p:sp>
        <p:nvSpPr>
          <p:cNvPr id="11" name="Content Placeholder 10"/>
          <p:cNvSpPr>
            <a:spLocks noGrp="1"/>
          </p:cNvSpPr>
          <p:nvPr>
            <p:ph sz="quarter" idx="11"/>
          </p:nvPr>
        </p:nvSpPr>
        <p:spPr>
          <a:xfrm>
            <a:off x="609387" y="1545167"/>
            <a:ext cx="6620256" cy="44622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2000" smtClean="0">
                <a:solidFill>
                  <a:schemeClr val="accent4">
                    <a:lumMod val="75000"/>
                  </a:schemeClr>
                </a:solidFill>
              </a:defRPr>
            </a:lvl1pPr>
            <a:lvl2pPr>
              <a:defRPr lang="en-US" sz="2000" smtClean="0">
                <a:solidFill>
                  <a:schemeClr val="accent4">
                    <a:lumMod val="75000"/>
                  </a:schemeClr>
                </a:solidFill>
              </a:defRPr>
            </a:lvl2pPr>
            <a:lvl3pPr>
              <a:defRPr lang="en-US" smtClean="0"/>
            </a:lvl3pPr>
            <a:lvl4pPr>
              <a:defRPr lang="en-US" smtClean="0"/>
            </a:lvl4pPr>
            <a:lvl5pPr>
              <a:defRPr lang="en-US"/>
            </a:lvl5pPr>
          </a:lstStyle>
          <a:p>
            <a:pPr lvl="0">
              <a:buClr>
                <a:srgbClr val="E25423"/>
              </a:buClr>
              <a:buFont typeface="Wingdings" panose="05000000000000000000" pitchFamily="2" charset="2"/>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2"/>
          </p:nvPr>
        </p:nvSpPr>
        <p:spPr>
          <a:xfrm>
            <a:off x="7518400" y="0"/>
            <a:ext cx="467360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t="86991" b="-4866"/>
          <a:stretch/>
        </p:blipFill>
        <p:spPr>
          <a:xfrm>
            <a:off x="-1" y="6669115"/>
            <a:ext cx="12192001" cy="257577"/>
          </a:xfrm>
          <a:prstGeom prst="rect">
            <a:avLst/>
          </a:prstGeom>
        </p:spPr>
      </p:pic>
      <p:sp>
        <p:nvSpPr>
          <p:cNvPr id="5" name="Text Placeholder 4"/>
          <p:cNvSpPr>
            <a:spLocks noGrp="1"/>
          </p:cNvSpPr>
          <p:nvPr>
            <p:ph type="body" sz="quarter" idx="13" hasCustomPrompt="1"/>
          </p:nvPr>
        </p:nvSpPr>
        <p:spPr>
          <a:xfrm>
            <a:off x="7518400" y="3505200"/>
            <a:ext cx="4673600" cy="381000"/>
          </a:xfrm>
        </p:spPr>
        <p:txBody>
          <a:bodyPr/>
          <a:lstStyle>
            <a:lvl1pPr marL="0" indent="0">
              <a:buNone/>
              <a:defRPr sz="1200" baseline="0">
                <a:solidFill>
                  <a:schemeClr val="bg2">
                    <a:lumMod val="50000"/>
                  </a:schemeClr>
                </a:solidFill>
              </a:defRPr>
            </a:lvl1pPr>
          </a:lstStyle>
          <a:p>
            <a:pPr lvl="0"/>
            <a:r>
              <a:rPr lang="en-US" dirty="0"/>
              <a:t>Image credits or caption</a:t>
            </a:r>
          </a:p>
        </p:txBody>
      </p:sp>
    </p:spTree>
    <p:extLst>
      <p:ext uri="{BB962C8B-B14F-4D97-AF65-F5344CB8AC3E}">
        <p14:creationId xmlns:p14="http://schemas.microsoft.com/office/powerpoint/2010/main" val="374815785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BULLETS/DATA_2sides">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0972800" cy="1143000"/>
          </a:xfrm>
          <a:prstGeom prst="rect">
            <a:avLst/>
          </a:prstGeom>
        </p:spPr>
        <p:txBody>
          <a:bodyPr anchor="b" anchorCtr="0"/>
          <a:lstStyle>
            <a:lvl1pPr algn="l">
              <a:lnSpc>
                <a:spcPts val="3000"/>
              </a:lnSpc>
              <a:defRPr sz="2800" b="1" baseline="0">
                <a:solidFill>
                  <a:srgbClr val="E25423"/>
                </a:solidFill>
                <a:effectLst/>
                <a:latin typeface="Calibri" pitchFamily="34" charset="0"/>
              </a:defRPr>
            </a:lvl1pPr>
          </a:lstStyle>
          <a:p>
            <a:endParaRPr lang="en-US" dirty="0"/>
          </a:p>
        </p:txBody>
      </p:sp>
      <p:sp>
        <p:nvSpPr>
          <p:cNvPr id="3" name="Content Placeholder 2"/>
          <p:cNvSpPr>
            <a:spLocks noGrp="1"/>
          </p:cNvSpPr>
          <p:nvPr>
            <p:ph idx="1"/>
          </p:nvPr>
        </p:nvSpPr>
        <p:spPr>
          <a:xfrm>
            <a:off x="609602" y="1600201"/>
            <a:ext cx="5172892" cy="419100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sp>
        <p:nvSpPr>
          <p:cNvPr id="13" name="Content Placeholder 2"/>
          <p:cNvSpPr>
            <a:spLocks noGrp="1"/>
          </p:cNvSpPr>
          <p:nvPr userDrawn="1">
            <p:ph idx="10"/>
          </p:nvPr>
        </p:nvSpPr>
        <p:spPr>
          <a:xfrm>
            <a:off x="6409510" y="1600201"/>
            <a:ext cx="5172892" cy="4191000"/>
          </a:xfrm>
          <a:prstGeom prst="rect">
            <a:avLst/>
          </a:prstGeom>
        </p:spPr>
        <p:txBody>
          <a:bodyPr/>
          <a:lstStyle>
            <a:lvl1pPr marL="342900" indent="-342900">
              <a:buClr>
                <a:srgbClr val="541900"/>
              </a:buClr>
              <a:buSzPct val="70000"/>
              <a:buFont typeface="Wingdings" panose="05000000000000000000" pitchFamily="2" charset="2"/>
              <a:buChar char="§"/>
              <a:defRPr sz="2400" b="1" baseline="0">
                <a:solidFill>
                  <a:srgbClr val="000000"/>
                </a:solidFill>
                <a:latin typeface="Calibri" pitchFamily="34" charset="0"/>
              </a:defRPr>
            </a:lvl1pPr>
            <a:lvl2pPr marL="742950" indent="-285750">
              <a:buClr>
                <a:srgbClr val="005984"/>
              </a:buClr>
              <a:buSzPct val="100000"/>
              <a:buFont typeface="Arial" panose="020B0604020202020204" pitchFamily="34" charset="0"/>
              <a:buChar char="•"/>
              <a:defRPr sz="2000">
                <a:solidFill>
                  <a:schemeClr val="accent4">
                    <a:lumMod val="75000"/>
                  </a:schemeClr>
                </a:solidFill>
              </a:defRPr>
            </a:lvl2pPr>
            <a:lvl3pPr>
              <a:buClrTx/>
              <a:buSzPct val="100000"/>
              <a:buFont typeface="Arial" pitchFamily="34" charset="0"/>
              <a:buChar char="•"/>
              <a:defRPr sz="1800">
                <a:solidFill>
                  <a:schemeClr val="accent4">
                    <a:lumMod val="75000"/>
                  </a:schemeClr>
                </a:solidFill>
              </a:defRPr>
            </a:lvl3pPr>
            <a:lvl4pPr>
              <a:buClr>
                <a:schemeClr val="bg1"/>
              </a:buClr>
              <a:buSzPct val="70000"/>
              <a:buFont typeface="Courier New" pitchFamily="49" charset="0"/>
              <a:buChar char="o"/>
              <a:defRPr sz="1800" baseline="0">
                <a:solidFill>
                  <a:schemeClr val="bg2"/>
                </a:solidFill>
              </a:defRPr>
            </a:lvl4pPr>
            <a:lvl5pPr>
              <a:buClr>
                <a:schemeClr val="bg1"/>
              </a:buClr>
              <a:buSzPct val="70000"/>
              <a:buFont typeface="Arial" pitchFamily="34" charset="0"/>
              <a:buChar char="•"/>
              <a:defRPr sz="1800">
                <a:solidFill>
                  <a:schemeClr val="bg2"/>
                </a:solidFill>
              </a:defRPr>
            </a:lvl5pPr>
          </a:lstStyle>
          <a:p>
            <a:pPr lvl="2"/>
            <a:endParaRPr lang="en-US" dirty="0"/>
          </a:p>
          <a:p>
            <a:pPr lvl="0"/>
            <a:endParaRPr lang="en-US" dirty="0"/>
          </a:p>
          <a:p>
            <a:pPr lvl="2"/>
            <a:endParaRPr lang="en-US" dirty="0"/>
          </a:p>
          <a:p>
            <a:pPr lvl="1"/>
            <a:endParaRPr lang="en-US" dirty="0"/>
          </a:p>
          <a:p>
            <a:pPr lvl="1"/>
            <a:endParaRPr lang="en-US" dirty="0"/>
          </a:p>
          <a:p>
            <a:pPr lvl="1"/>
            <a:endParaRPr lang="en-US" dirty="0"/>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t="86991" b="-4866"/>
          <a:stretch/>
        </p:blipFill>
        <p:spPr>
          <a:xfrm>
            <a:off x="-1" y="6669115"/>
            <a:ext cx="12192001" cy="257577"/>
          </a:xfrm>
          <a:prstGeom prst="rect">
            <a:avLst/>
          </a:prstGeom>
        </p:spPr>
      </p:pic>
    </p:spTree>
    <p:extLst>
      <p:ext uri="{BB962C8B-B14F-4D97-AF65-F5344CB8AC3E}">
        <p14:creationId xmlns:p14="http://schemas.microsoft.com/office/powerpoint/2010/main" val="366574478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asic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a:prstGeom prst="rect">
            <a:avLst/>
          </a:prstGeom>
        </p:spPr>
        <p:txBody>
          <a:bodyPr anchor="b" anchorCtr="0"/>
          <a:lstStyle>
            <a:lvl1pPr>
              <a:lnSpc>
                <a:spcPts val="3000"/>
              </a:lnSpc>
              <a:defRPr sz="2800" b="1" baseline="0">
                <a:effectLst/>
                <a:latin typeface="Calibri" pitchFamily="34" charset="0"/>
              </a:defRPr>
            </a:lvl1pPr>
          </a:lstStyle>
          <a:p>
            <a:endParaRPr lang="en-US" dirty="0"/>
          </a:p>
        </p:txBody>
      </p:sp>
      <p:sp>
        <p:nvSpPr>
          <p:cNvPr id="3" name="Content Placeholder 2"/>
          <p:cNvSpPr>
            <a:spLocks noGrp="1"/>
          </p:cNvSpPr>
          <p:nvPr>
            <p:ph idx="1"/>
          </p:nvPr>
        </p:nvSpPr>
        <p:spPr>
          <a:xfrm>
            <a:off x="609600" y="1600201"/>
            <a:ext cx="10972800" cy="4191000"/>
          </a:xfrm>
          <a:prstGeom prst="rect">
            <a:avLst/>
          </a:prstGeom>
        </p:spPr>
        <p:txBody>
          <a:bodyPr/>
          <a:lstStyle>
            <a:lvl1pPr marL="342900" indent="-342900">
              <a:buClr>
                <a:schemeClr val="accent1"/>
              </a:buClr>
              <a:buSzPct val="70000"/>
              <a:buFont typeface="Wingdings" pitchFamily="2" charset="2"/>
              <a:buChar char="§"/>
              <a:defRPr sz="2400" b="1" baseline="0">
                <a:solidFill>
                  <a:schemeClr val="bg2"/>
                </a:solidFill>
                <a:latin typeface="Calibri" pitchFamily="34" charset="0"/>
              </a:defRPr>
            </a:lvl1pPr>
            <a:lvl2pPr marL="742950" indent="-285750">
              <a:buClr>
                <a:schemeClr val="tx1"/>
              </a:buClr>
              <a:buSzPct val="100000"/>
              <a:buFont typeface="Arial" pitchFamily="34" charset="0"/>
              <a:buChar char="•"/>
              <a:defRPr sz="2000">
                <a:solidFill>
                  <a:schemeClr val="bg2"/>
                </a:solidFill>
              </a:defRPr>
            </a:lvl2pPr>
            <a:lvl3pPr marL="1143000" indent="-228600">
              <a:buClr>
                <a:schemeClr val="tx1"/>
              </a:buClr>
              <a:buSzPct val="100000"/>
              <a:buFont typeface="Courier New" pitchFamily="49" charset="0"/>
              <a:buChar char="o"/>
              <a:defRPr sz="1800">
                <a:solidFill>
                  <a:schemeClr val="bg2"/>
                </a:solidFill>
              </a:defRPr>
            </a:lvl3pPr>
            <a:lvl4pPr>
              <a:buClr>
                <a:schemeClr val="tx1"/>
              </a:buClr>
              <a:buSzPct val="70000"/>
              <a:buFont typeface="Courier New" pitchFamily="49" charset="0"/>
              <a:buChar char="o"/>
              <a:defRPr sz="1800" baseline="0">
                <a:solidFill>
                  <a:schemeClr val="bg2"/>
                </a:solidFill>
              </a:defRPr>
            </a:lvl4pPr>
            <a:lvl5pPr>
              <a:buClr>
                <a:schemeClr val="tx1"/>
              </a:buClr>
              <a:buSzPct val="70000"/>
              <a:buFont typeface="Arial" pitchFamily="34" charset="0"/>
              <a:buChar char="•"/>
              <a:defRPr sz="1800">
                <a:solidFill>
                  <a:schemeClr val="bg2"/>
                </a:solidFill>
              </a:defRPr>
            </a:lvl5pPr>
          </a:lstStyle>
          <a:p>
            <a:pPr lvl="0"/>
            <a:endParaRPr lang="en-US" dirty="0"/>
          </a:p>
          <a:p>
            <a:pPr lvl="1"/>
            <a:endParaRPr lang="en-US" dirty="0"/>
          </a:p>
          <a:p>
            <a:pPr lvl="2"/>
            <a:endParaRPr lang="en-US" dirty="0"/>
          </a:p>
        </p:txBody>
      </p:sp>
      <p:sp>
        <p:nvSpPr>
          <p:cNvPr id="6" name="Text Placeholder 5"/>
          <p:cNvSpPr>
            <a:spLocks noGrp="1"/>
          </p:cNvSpPr>
          <p:nvPr userDrawn="1">
            <p:ph type="body" sz="quarter" idx="11" hasCustomPrompt="1"/>
          </p:nvPr>
        </p:nvSpPr>
        <p:spPr>
          <a:xfrm>
            <a:off x="609600" y="6019800"/>
            <a:ext cx="10972800" cy="381000"/>
          </a:xfrm>
          <a:prstGeom prst="rect">
            <a:avLst/>
          </a:prstGeom>
        </p:spPr>
        <p:txBody>
          <a:bodyPr anchor="b"/>
          <a:lstStyle>
            <a:lvl1pPr>
              <a:buNone/>
              <a:defRPr sz="1100">
                <a:solidFill>
                  <a:schemeClr val="tx1"/>
                </a:solidFill>
                <a:latin typeface="Calibri" pitchFamily="34" charset="0"/>
              </a:defRPr>
            </a:lvl1pPr>
          </a:lstStyle>
          <a:p>
            <a:r>
              <a:rPr lang="en-US" dirty="0"/>
              <a:t>* Citations, references, and credits</a:t>
            </a:r>
          </a:p>
        </p:txBody>
      </p:sp>
    </p:spTree>
    <p:extLst>
      <p:ext uri="{BB962C8B-B14F-4D97-AF65-F5344CB8AC3E}">
        <p14:creationId xmlns:p14="http://schemas.microsoft.com/office/powerpoint/2010/main" val="16931750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8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3000"/>
              </a:lnSpc>
              <a:defRPr sz="2800" b="1" baseline="0">
                <a:solidFill>
                  <a:srgbClr val="D9531E"/>
                </a:solidFill>
                <a:effectLst/>
                <a:latin typeface="Calibri" pitchFamily="34" charset="0"/>
              </a:defRPr>
            </a:lvl1pPr>
          </a:lstStyle>
          <a:p>
            <a:r>
              <a:rPr lang="en-US" dirty="0"/>
              <a:t>Bottom band: NCEZID</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8508"/>
          <a:stretch/>
        </p:blipFill>
        <p:spPr>
          <a:xfrm>
            <a:off x="0" y="6692414"/>
            <a:ext cx="12192000" cy="165587"/>
          </a:xfrm>
          <a:prstGeom prst="rect">
            <a:avLst/>
          </a:prstGeom>
        </p:spPr>
      </p:pic>
      <p:sp>
        <p:nvSpPr>
          <p:cNvPr id="5" name="Content Placeholder 4"/>
          <p:cNvSpPr>
            <a:spLocks noGrp="1"/>
          </p:cNvSpPr>
          <p:nvPr>
            <p:ph sz="quarter" idx="11"/>
          </p:nvPr>
        </p:nvSpPr>
        <p:spPr>
          <a:xfrm>
            <a:off x="609600" y="1545168"/>
            <a:ext cx="10972800" cy="447039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2000" smtClean="0">
                <a:solidFill>
                  <a:schemeClr val="accent4">
                    <a:lumMod val="75000"/>
                  </a:schemeClr>
                </a:solidFill>
              </a:defRPr>
            </a:lvl1pPr>
            <a:lvl2pPr>
              <a:defRPr lang="en-US" sz="2000" smtClean="0">
                <a:solidFill>
                  <a:schemeClr val="accent4">
                    <a:lumMod val="75000"/>
                  </a:schemeClr>
                </a:solidFill>
              </a:defRPr>
            </a:lvl2pPr>
            <a:lvl3pPr>
              <a:defRPr lang="en-US" sz="2000" smtClean="0">
                <a:solidFill>
                  <a:schemeClr val="accent4">
                    <a:lumMod val="75000"/>
                  </a:schemeClr>
                </a:solidFill>
              </a:defRPr>
            </a:lvl3pPr>
            <a:lvl4pPr>
              <a:defRPr lang="en-US" smtClean="0">
                <a:solidFill>
                  <a:schemeClr val="accent4">
                    <a:lumMod val="75000"/>
                  </a:schemeClr>
                </a:solidFill>
              </a:defRPr>
            </a:lvl4pPr>
            <a:lvl5pPr>
              <a:defRPr lang="en-US">
                <a:solidFill>
                  <a:schemeClr val="accent4">
                    <a:lumMod val="75000"/>
                  </a:schemeClr>
                </a:solidFill>
              </a:defRPr>
            </a:lvl5pPr>
          </a:lstStyle>
          <a:p>
            <a:pPr lvl="0">
              <a:buClr>
                <a:srgbClr val="E25423"/>
              </a:buClr>
              <a:buFont typeface="Wingdings" panose="05000000000000000000" pitchFamily="2" charset="2"/>
              <a:buChar char="§"/>
            </a:pPr>
            <a:r>
              <a:rPr lang="en-US"/>
              <a:t>Edit Master text styles</a:t>
            </a:r>
          </a:p>
          <a:p>
            <a:pPr lvl="1">
              <a:buClr>
                <a:srgbClr val="8D8B00"/>
              </a:buClr>
            </a:pPr>
            <a:r>
              <a:rPr lang="en-US"/>
              <a:t>Second level</a:t>
            </a:r>
          </a:p>
          <a:p>
            <a:pPr lvl="2">
              <a:buClr>
                <a:srgbClr val="006A71"/>
              </a:buClr>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039267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color_background">
    <p:bg>
      <p:bgPr>
        <a:solidFill>
          <a:srgbClr val="E2542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3" y="4467098"/>
            <a:ext cx="11059884" cy="1162051"/>
          </a:xfrm>
          <a:prstGeom prst="rect">
            <a:avLst/>
          </a:prstGeom>
        </p:spPr>
        <p:txBody>
          <a:bodyPr anchor="b"/>
          <a:lstStyle>
            <a:lvl1pPr algn="l">
              <a:defRPr sz="3600" b="1" baseline="0">
                <a:solidFill>
                  <a:schemeClr val="bg2"/>
                </a:solidFill>
                <a:effectLst/>
                <a:latin typeface="Calibri" pitchFamily="34" charset="0"/>
              </a:defRPr>
            </a:lvl1pPr>
          </a:lstStyle>
          <a:p>
            <a:r>
              <a:rPr lang="en-US" dirty="0"/>
              <a:t>Click to edit Master title style</a:t>
            </a:r>
          </a:p>
        </p:txBody>
      </p:sp>
      <p:sp>
        <p:nvSpPr>
          <p:cNvPr id="5" name="Text Placeholder 2"/>
          <p:cNvSpPr>
            <a:spLocks noGrp="1"/>
          </p:cNvSpPr>
          <p:nvPr>
            <p:ph type="body" idx="1"/>
          </p:nvPr>
        </p:nvSpPr>
        <p:spPr>
          <a:xfrm>
            <a:off x="609601" y="5900929"/>
            <a:ext cx="10363200" cy="568325"/>
          </a:xfrm>
          <a:prstGeom prst="rect">
            <a:avLst/>
          </a:prstGeom>
        </p:spPr>
        <p:txBody>
          <a:bodyPr anchor="b"/>
          <a:lstStyle>
            <a:lvl1pPr marL="0" indent="0" algn="l">
              <a:lnSpc>
                <a:spcPts val="2200"/>
              </a:lnSpc>
              <a:buNone/>
              <a:defRPr sz="2000" baseline="0">
                <a:solidFill>
                  <a:schemeClr val="bg2"/>
                </a:solidFill>
                <a:latin typeface="Calibri" pitchFamily="34"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162448149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kids running">
    <p:spTree>
      <p:nvGrpSpPr>
        <p:cNvPr id="1" name=""/>
        <p:cNvGrpSpPr/>
        <p:nvPr/>
      </p:nvGrpSpPr>
      <p:grpSpPr>
        <a:xfrm>
          <a:off x="0" y="0"/>
          <a:ext cx="0" cy="0"/>
          <a:chOff x="0" y="0"/>
          <a:chExt cx="0" cy="0"/>
        </a:xfrm>
      </p:grpSpPr>
      <p:sp>
        <p:nvSpPr>
          <p:cNvPr id="6" name="Title 15"/>
          <p:cNvSpPr>
            <a:spLocks noGrp="1"/>
          </p:cNvSpPr>
          <p:nvPr>
            <p:ph type="title"/>
          </p:nvPr>
        </p:nvSpPr>
        <p:spPr>
          <a:xfrm>
            <a:off x="609600" y="274639"/>
            <a:ext cx="6620043" cy="1143000"/>
          </a:xfrm>
          <a:prstGeom prst="rect">
            <a:avLst/>
          </a:prstGeom>
        </p:spPr>
        <p:txBody>
          <a:bodyPr anchor="b" anchorCtr="0"/>
          <a:lstStyle>
            <a:lvl1pPr>
              <a:defRPr lang="en-US" sz="2800" b="1" baseline="0" dirty="0">
                <a:solidFill>
                  <a:srgbClr val="D9531E"/>
                </a:solidFill>
                <a:effectLst/>
                <a:latin typeface="Calibri" pitchFamily="34" charset="0"/>
              </a:defRPr>
            </a:lvl1pPr>
          </a:lstStyle>
          <a:p>
            <a:pPr lvl="0" algn="l">
              <a:lnSpc>
                <a:spcPts val="3000"/>
              </a:lnSpc>
            </a:pPr>
            <a:endParaRPr lang="en-US" dirty="0"/>
          </a:p>
        </p:txBody>
      </p:sp>
      <p:sp>
        <p:nvSpPr>
          <p:cNvPr id="11" name="Content Placeholder 10"/>
          <p:cNvSpPr>
            <a:spLocks noGrp="1"/>
          </p:cNvSpPr>
          <p:nvPr>
            <p:ph sz="quarter" idx="11"/>
          </p:nvPr>
        </p:nvSpPr>
        <p:spPr>
          <a:xfrm>
            <a:off x="609387" y="1545167"/>
            <a:ext cx="6620256" cy="4462272"/>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2000" smtClean="0">
                <a:solidFill>
                  <a:schemeClr val="accent4">
                    <a:lumMod val="75000"/>
                  </a:schemeClr>
                </a:solidFill>
              </a:defRPr>
            </a:lvl1pPr>
            <a:lvl2pPr>
              <a:defRPr lang="en-US" sz="2000" smtClean="0">
                <a:solidFill>
                  <a:schemeClr val="accent4">
                    <a:lumMod val="75000"/>
                  </a:schemeClr>
                </a:solidFill>
              </a:defRPr>
            </a:lvl2pPr>
            <a:lvl3pPr>
              <a:defRPr lang="en-US" smtClean="0"/>
            </a:lvl3pPr>
            <a:lvl4pPr>
              <a:defRPr lang="en-US" smtClean="0"/>
            </a:lvl4pPr>
            <a:lvl5pPr>
              <a:defRPr lang="en-US"/>
            </a:lvl5pPr>
          </a:lstStyle>
          <a:p>
            <a:pPr lvl="0">
              <a:buClr>
                <a:srgbClr val="E25423"/>
              </a:buClr>
              <a:buFont typeface="Wingdings" panose="05000000000000000000" pitchFamily="2" charset="2"/>
              <a:buChar char="§"/>
            </a:pPr>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p:cNvSpPr>
            <a:spLocks noGrp="1"/>
          </p:cNvSpPr>
          <p:nvPr>
            <p:ph sz="quarter" idx="12"/>
          </p:nvPr>
        </p:nvSpPr>
        <p:spPr>
          <a:xfrm>
            <a:off x="7518400" y="0"/>
            <a:ext cx="4673600" cy="3429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t="86991" b="-4866"/>
          <a:stretch/>
        </p:blipFill>
        <p:spPr>
          <a:xfrm>
            <a:off x="-1" y="6669114"/>
            <a:ext cx="12192001" cy="257577"/>
          </a:xfrm>
          <a:prstGeom prst="rect">
            <a:avLst/>
          </a:prstGeom>
        </p:spPr>
      </p:pic>
    </p:spTree>
    <p:extLst>
      <p:ext uri="{BB962C8B-B14F-4D97-AF65-F5344CB8AC3E}">
        <p14:creationId xmlns:p14="http://schemas.microsoft.com/office/powerpoint/2010/main" val="5260795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F5686-EC31-4E3A-B399-884F06C3C0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044B53-335A-4C4D-A810-A0941328EEB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BD4DB1-B574-4302-9B9E-172F178AC3A7}"/>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5" name="Footer Placeholder 4">
            <a:extLst>
              <a:ext uri="{FF2B5EF4-FFF2-40B4-BE49-F238E27FC236}">
                <a16:creationId xmlns:a16="http://schemas.microsoft.com/office/drawing/2014/main" id="{E12F7285-7989-4CD0-A986-C5E495023C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541BC-BF80-42A2-AED2-649E0D9F6828}"/>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7109144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BE71D-5D4E-425B-84BE-FDE5FF37644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1806C95-438C-4440-A1A0-482616D6C9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91F3329-F937-43B2-B1FF-3BA2509EEFFB}"/>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5" name="Footer Placeholder 4">
            <a:extLst>
              <a:ext uri="{FF2B5EF4-FFF2-40B4-BE49-F238E27FC236}">
                <a16:creationId xmlns:a16="http://schemas.microsoft.com/office/drawing/2014/main" id="{1DB1DC7C-922C-4B2A-ADA2-52B0A01656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D7CCA5-2130-497A-A2CA-198275FA4ED6}"/>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2077404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5F9F7-5846-4275-BAFA-8A572079771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7388BA-B1F1-46CE-B158-5015DA4F0F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161AE6F-3C85-4877-AB5B-0CEF4321E45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061FDD-F434-459E-8D05-7495CBDBB4D1}"/>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6" name="Footer Placeholder 5">
            <a:extLst>
              <a:ext uri="{FF2B5EF4-FFF2-40B4-BE49-F238E27FC236}">
                <a16:creationId xmlns:a16="http://schemas.microsoft.com/office/drawing/2014/main" id="{ACBEC2D6-93BA-4CCD-8F0C-101FAB2BE9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73012D-0EEE-4E8C-887D-6903B618C8C8}"/>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21555093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EEEF5-5057-4E92-801B-D17C2F3C55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C47F10D-3495-4A92-86F1-92096D62F2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634B202-3561-43B8-8489-1883D5D9ECC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C438136-F280-4035-BBF1-583167051EC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273AF5-B925-438B-9095-34C2AAEC15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BA2331B-22B3-41FE-ABAE-B2C156FE6A0F}"/>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8" name="Footer Placeholder 7">
            <a:extLst>
              <a:ext uri="{FF2B5EF4-FFF2-40B4-BE49-F238E27FC236}">
                <a16:creationId xmlns:a16="http://schemas.microsoft.com/office/drawing/2014/main" id="{6F3A1E32-FA28-4B93-913F-F2408F2AA54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A7163E-7AE8-4D4B-84F7-08FE6A125199}"/>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7154386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950EA-3269-43A6-9E1F-8D3900E014B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88AC17B-C897-4114-A3B4-0E135E488187}"/>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4" name="Footer Placeholder 3">
            <a:extLst>
              <a:ext uri="{FF2B5EF4-FFF2-40B4-BE49-F238E27FC236}">
                <a16:creationId xmlns:a16="http://schemas.microsoft.com/office/drawing/2014/main" id="{BD82E474-7A77-4F34-AA56-1B77BC85A48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78FCA35-157B-4531-89EC-4A73595B994D}"/>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13268712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A94296-AC76-4398-9C4A-A3BE76830F10}"/>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3" name="Footer Placeholder 2">
            <a:extLst>
              <a:ext uri="{FF2B5EF4-FFF2-40B4-BE49-F238E27FC236}">
                <a16:creationId xmlns:a16="http://schemas.microsoft.com/office/drawing/2014/main" id="{2F591F0C-506C-40C9-9548-5F650EE08B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127848-A82F-485B-A1C3-83D88B3D2614}"/>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36440803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7B04-BF2C-411E-A1C3-4B2A6595C5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19268B-9F60-4618-8225-7328CEC7AA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DD28EF-C5E4-4DF1-81AF-815E44DBEE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47D270-7907-4C12-B60F-73B5B63D8146}"/>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6" name="Footer Placeholder 5">
            <a:extLst>
              <a:ext uri="{FF2B5EF4-FFF2-40B4-BE49-F238E27FC236}">
                <a16:creationId xmlns:a16="http://schemas.microsoft.com/office/drawing/2014/main" id="{CC84AB02-35C8-4562-A94B-C8FE1F3095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853F9D-DA6E-4998-A599-595BE767A409}"/>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8752715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3B0A0-B0F6-4C68-88D3-45134E1ED9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8CF614B-78B8-4217-A228-C9396D9A07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6F7487-7E65-46EE-9725-0DF80C7DA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2FAD256-CE29-49BF-9A3A-1361A6777272}"/>
              </a:ext>
            </a:extLst>
          </p:cNvPr>
          <p:cNvSpPr>
            <a:spLocks noGrp="1"/>
          </p:cNvSpPr>
          <p:nvPr>
            <p:ph type="dt" sz="half" idx="10"/>
          </p:nvPr>
        </p:nvSpPr>
        <p:spPr/>
        <p:txBody>
          <a:bodyPr/>
          <a:lstStyle/>
          <a:p>
            <a:fld id="{583CA89D-3371-48E6-8D44-1764BE685EC7}" type="datetimeFigureOut">
              <a:rPr lang="en-US" smtClean="0"/>
              <a:t>4/8/2025</a:t>
            </a:fld>
            <a:endParaRPr lang="en-US"/>
          </a:p>
        </p:txBody>
      </p:sp>
      <p:sp>
        <p:nvSpPr>
          <p:cNvPr id="6" name="Footer Placeholder 5">
            <a:extLst>
              <a:ext uri="{FF2B5EF4-FFF2-40B4-BE49-F238E27FC236}">
                <a16:creationId xmlns:a16="http://schemas.microsoft.com/office/drawing/2014/main" id="{947FA728-690B-4A31-B17C-0D9B493F0D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B41778-B505-4DD1-A6B5-9993503DA2E5}"/>
              </a:ext>
            </a:extLst>
          </p:cNvPr>
          <p:cNvSpPr>
            <a:spLocks noGrp="1"/>
          </p:cNvSpPr>
          <p:nvPr>
            <p:ph type="sldNum" sz="quarter" idx="12"/>
          </p:nvPr>
        </p:nvSpPr>
        <p:spPr/>
        <p:txBody>
          <a:bodyPr/>
          <a:lstStyle/>
          <a:p>
            <a:fld id="{F8663E9E-65FE-4595-BC34-96D5A453EEFC}" type="slidenum">
              <a:rPr lang="en-US" smtClean="0"/>
              <a:t>‹#›</a:t>
            </a:fld>
            <a:endParaRPr lang="en-US"/>
          </a:p>
        </p:txBody>
      </p:sp>
    </p:spTree>
    <p:extLst>
      <p:ext uri="{BB962C8B-B14F-4D97-AF65-F5344CB8AC3E}">
        <p14:creationId xmlns:p14="http://schemas.microsoft.com/office/powerpoint/2010/main" val="36128537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C30940-FC5A-4479-ABC1-2FD2F655462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13E063-522A-468F-9BBD-8B3D7A515A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25DD7E-DC71-41DA-806D-12FB7AB6C9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3CA89D-3371-48E6-8D44-1764BE685EC7}" type="datetimeFigureOut">
              <a:rPr lang="en-US" smtClean="0"/>
              <a:t>4/8/2025</a:t>
            </a:fld>
            <a:endParaRPr lang="en-US"/>
          </a:p>
        </p:txBody>
      </p:sp>
      <p:sp>
        <p:nvSpPr>
          <p:cNvPr id="5" name="Footer Placeholder 4">
            <a:extLst>
              <a:ext uri="{FF2B5EF4-FFF2-40B4-BE49-F238E27FC236}">
                <a16:creationId xmlns:a16="http://schemas.microsoft.com/office/drawing/2014/main" id="{A1B6BA29-35B8-403C-B472-8898410DC4C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D9EA91-8FB3-4A87-B1E9-38F7E68381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663E9E-65FE-4595-BC34-96D5A453EEFC}" type="slidenum">
              <a:rPr lang="en-US" smtClean="0"/>
              <a:t>‹#›</a:t>
            </a:fld>
            <a:endParaRPr lang="en-US"/>
          </a:p>
        </p:txBody>
      </p:sp>
    </p:spTree>
    <p:extLst>
      <p:ext uri="{BB962C8B-B14F-4D97-AF65-F5344CB8AC3E}">
        <p14:creationId xmlns:p14="http://schemas.microsoft.com/office/powerpoint/2010/main" val="39323682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13.png"/><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21105/joss.01762" TargetMode="External"/><Relationship Id="rId2" Type="http://schemas.openxmlformats.org/officeDocument/2006/relationships/hyperlink" Target="https://github.com/lskatz/mashtree" TargetMode="Externa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gi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hyperlink" Target="https://pubmlst.org/rest/" TargetMode="External"/><Relationship Id="rId7" Type="http://schemas.openxmlformats.org/officeDocument/2006/relationships/image" Target="../media/image32.png"/><Relationship Id="rId2" Type="http://schemas.openxmlformats.org/officeDocument/2006/relationships/hyperlink" Target="http://bigsdb.readthedocs.io/en/latest/concepts.html" TargetMode="Externa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hyperlink" Target="http://bigsdb.web.pasteur.fr/listeria/" TargetMode="External"/><Relationship Id="rId4" Type="http://schemas.openxmlformats.org/officeDocument/2006/relationships/hyperlink" Target="https://enterobase.warwick.ac.u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3" Type="http://schemas.openxmlformats.org/officeDocument/2006/relationships/hyperlink" Target="https://doi.org/10.4315/JFP-21-437"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hyperlink" Target="http://www.cdc.gov/ecoli/2014/o121-05-14/index.html" TargetMode="Externa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hyperlink" Target="http://www.outbreakdatabase.com/details/hendricks-farm-and-dairy-raw-milk-2008/" TargetMode="External"/><Relationship Id="rId5" Type="http://schemas.openxmlformats.org/officeDocument/2006/relationships/hyperlink" Target="https://peerj.com/articles/3893/#table-4fn2" TargetMode="External"/><Relationship Id="rId4" Type="http://schemas.openxmlformats.org/officeDocument/2006/relationships/hyperlink" Target="https://peerj.com/articles/3893/#table-4fn1"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34.gi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F4C77-C11E-4D1E-B45A-7EAE7A1D39E6}"/>
              </a:ext>
            </a:extLst>
          </p:cNvPr>
          <p:cNvSpPr>
            <a:spLocks noGrp="1"/>
          </p:cNvSpPr>
          <p:nvPr>
            <p:ph type="ctrTitle"/>
          </p:nvPr>
        </p:nvSpPr>
        <p:spPr>
          <a:xfrm>
            <a:off x="1524000" y="1122363"/>
            <a:ext cx="5358938" cy="2387600"/>
          </a:xfrm>
        </p:spPr>
        <p:txBody>
          <a:bodyPr/>
          <a:lstStyle/>
          <a:p>
            <a:r>
              <a:rPr lang="en-US" dirty="0"/>
              <a:t>Genomic Epidemiology</a:t>
            </a:r>
          </a:p>
        </p:txBody>
      </p:sp>
      <p:sp>
        <p:nvSpPr>
          <p:cNvPr id="3" name="Subtitle 2">
            <a:extLst>
              <a:ext uri="{FF2B5EF4-FFF2-40B4-BE49-F238E27FC236}">
                <a16:creationId xmlns:a16="http://schemas.microsoft.com/office/drawing/2014/main" id="{7CF3158A-185E-430B-94BB-173917C3E516}"/>
              </a:ext>
            </a:extLst>
          </p:cNvPr>
          <p:cNvSpPr>
            <a:spLocks noGrp="1"/>
          </p:cNvSpPr>
          <p:nvPr>
            <p:ph type="subTitle" idx="1"/>
          </p:nvPr>
        </p:nvSpPr>
        <p:spPr>
          <a:xfrm>
            <a:off x="1524000" y="3602038"/>
            <a:ext cx="5358938" cy="1655762"/>
          </a:xfrm>
        </p:spPr>
        <p:txBody>
          <a:bodyPr/>
          <a:lstStyle/>
          <a:p>
            <a:r>
              <a:rPr lang="en-US" dirty="0"/>
              <a:t>2025-04-08</a:t>
            </a:r>
          </a:p>
        </p:txBody>
      </p:sp>
      <p:pic>
        <p:nvPicPr>
          <p:cNvPr id="4" name="Content Placeholder 4">
            <a:extLst>
              <a:ext uri="{FF2B5EF4-FFF2-40B4-BE49-F238E27FC236}">
                <a16:creationId xmlns:a16="http://schemas.microsoft.com/office/drawing/2014/main" id="{CD1EA2DA-EDC8-41DC-8ABD-CFEB781636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4452" y="1600200"/>
            <a:ext cx="3902234" cy="4191000"/>
          </a:xfrm>
          <a:prstGeom prst="rect">
            <a:avLst/>
          </a:prstGeom>
        </p:spPr>
      </p:pic>
      <p:sp>
        <p:nvSpPr>
          <p:cNvPr id="5" name="Rectangle 4">
            <a:extLst>
              <a:ext uri="{FF2B5EF4-FFF2-40B4-BE49-F238E27FC236}">
                <a16:creationId xmlns:a16="http://schemas.microsoft.com/office/drawing/2014/main" id="{89DCBAA4-FE6B-4C3E-A7D1-92D28FD134CA}"/>
              </a:ext>
            </a:extLst>
          </p:cNvPr>
          <p:cNvSpPr/>
          <p:nvPr/>
        </p:nvSpPr>
        <p:spPr>
          <a:xfrm>
            <a:off x="6096000" y="5973761"/>
            <a:ext cx="5596468" cy="369332"/>
          </a:xfrm>
          <a:prstGeom prst="rect">
            <a:avLst/>
          </a:prstGeom>
        </p:spPr>
        <p:txBody>
          <a:bodyPr wrap="none">
            <a:spAutoFit/>
          </a:bodyPr>
          <a:lstStyle/>
          <a:p>
            <a:r>
              <a:rPr lang="en-US" dirty="0">
                <a:solidFill>
                  <a:schemeClr val="tx1">
                    <a:lumMod val="65000"/>
                    <a:lumOff val="35000"/>
                  </a:schemeClr>
                </a:solidFill>
                <a:latin typeface="Calibri" panose="020F0502020204030204" pitchFamily="34" charset="0"/>
                <a:cs typeface="Calibri" panose="020F0502020204030204" pitchFamily="34" charset="0"/>
              </a:rPr>
              <a:t>http://beatricebiologist.tumblr.com/post/95398485056</a:t>
            </a:r>
          </a:p>
        </p:txBody>
      </p:sp>
    </p:spTree>
    <p:extLst>
      <p:ext uri="{BB962C8B-B14F-4D97-AF65-F5344CB8AC3E}">
        <p14:creationId xmlns:p14="http://schemas.microsoft.com/office/powerpoint/2010/main" val="3613507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2"/>
          <p:cNvGrpSpPr>
            <a:grpSpLocks noChangeAspect="1"/>
          </p:cNvGrpSpPr>
          <p:nvPr/>
        </p:nvGrpSpPr>
        <p:grpSpPr bwMode="auto">
          <a:xfrm>
            <a:off x="4394832" y="2462626"/>
            <a:ext cx="3200400" cy="2303092"/>
            <a:chOff x="288" y="528"/>
            <a:chExt cx="5136" cy="3696"/>
          </a:xfrm>
        </p:grpSpPr>
        <p:sp>
          <p:nvSpPr>
            <p:cNvPr id="41" name="AutoShape 3"/>
            <p:cNvSpPr>
              <a:spLocks noChangeAspect="1" noChangeArrowheads="1"/>
            </p:cNvSpPr>
            <p:nvPr/>
          </p:nvSpPr>
          <p:spPr bwMode="auto">
            <a:xfrm>
              <a:off x="288" y="683"/>
              <a:ext cx="5136" cy="3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sp>
          <p:nvSpPr>
            <p:cNvPr id="42" name="Freeform 4"/>
            <p:cNvSpPr>
              <a:spLocks/>
            </p:cNvSpPr>
            <p:nvPr/>
          </p:nvSpPr>
          <p:spPr bwMode="auto">
            <a:xfrm>
              <a:off x="610" y="1356"/>
              <a:ext cx="834" cy="1363"/>
            </a:xfrm>
            <a:custGeom>
              <a:avLst/>
              <a:gdLst>
                <a:gd name="T0" fmla="*/ 65 w 821"/>
                <a:gd name="T1" fmla="*/ 0 h 1375"/>
                <a:gd name="T2" fmla="*/ 455 w 821"/>
                <a:gd name="T3" fmla="*/ 81 h 1375"/>
                <a:gd name="T4" fmla="*/ 370 w 821"/>
                <a:gd name="T5" fmla="*/ 479 h 1375"/>
                <a:gd name="T6" fmla="*/ 821 w 821"/>
                <a:gd name="T7" fmla="*/ 1097 h 1375"/>
                <a:gd name="T8" fmla="*/ 847 w 821"/>
                <a:gd name="T9" fmla="*/ 1161 h 1375"/>
                <a:gd name="T10" fmla="*/ 807 w 821"/>
                <a:gd name="T11" fmla="*/ 1197 h 1375"/>
                <a:gd name="T12" fmla="*/ 779 w 821"/>
                <a:gd name="T13" fmla="*/ 1266 h 1375"/>
                <a:gd name="T14" fmla="*/ 753 w 821"/>
                <a:gd name="T15" fmla="*/ 1305 h 1375"/>
                <a:gd name="T16" fmla="*/ 780 w 821"/>
                <a:gd name="T17" fmla="*/ 1340 h 1375"/>
                <a:gd name="T18" fmla="*/ 735 w 821"/>
                <a:gd name="T19" fmla="*/ 1351 h 1375"/>
                <a:gd name="T20" fmla="*/ 477 w 821"/>
                <a:gd name="T21" fmla="*/ 1342 h 1375"/>
                <a:gd name="T22" fmla="*/ 462 w 821"/>
                <a:gd name="T23" fmla="*/ 1264 h 1375"/>
                <a:gd name="T24" fmla="*/ 416 w 821"/>
                <a:gd name="T25" fmla="*/ 1205 h 1375"/>
                <a:gd name="T26" fmla="*/ 384 w 821"/>
                <a:gd name="T27" fmla="*/ 1184 h 1375"/>
                <a:gd name="T28" fmla="*/ 375 w 821"/>
                <a:gd name="T29" fmla="*/ 1144 h 1375"/>
                <a:gd name="T30" fmla="*/ 347 w 821"/>
                <a:gd name="T31" fmla="*/ 1121 h 1375"/>
                <a:gd name="T32" fmla="*/ 321 w 821"/>
                <a:gd name="T33" fmla="*/ 1092 h 1375"/>
                <a:gd name="T34" fmla="*/ 313 w 821"/>
                <a:gd name="T35" fmla="*/ 1062 h 1375"/>
                <a:gd name="T36" fmla="*/ 285 w 821"/>
                <a:gd name="T37" fmla="*/ 1042 h 1375"/>
                <a:gd name="T38" fmla="*/ 247 w 821"/>
                <a:gd name="T39" fmla="*/ 1053 h 1375"/>
                <a:gd name="T40" fmla="*/ 202 w 821"/>
                <a:gd name="T41" fmla="*/ 1036 h 1375"/>
                <a:gd name="T42" fmla="*/ 202 w 821"/>
                <a:gd name="T43" fmla="*/ 1019 h 1375"/>
                <a:gd name="T44" fmla="*/ 199 w 821"/>
                <a:gd name="T45" fmla="*/ 981 h 1375"/>
                <a:gd name="T46" fmla="*/ 182 w 821"/>
                <a:gd name="T47" fmla="*/ 940 h 1375"/>
                <a:gd name="T48" fmla="*/ 181 w 821"/>
                <a:gd name="T49" fmla="*/ 907 h 1375"/>
                <a:gd name="T50" fmla="*/ 159 w 821"/>
                <a:gd name="T51" fmla="*/ 876 h 1375"/>
                <a:gd name="T52" fmla="*/ 167 w 821"/>
                <a:gd name="T53" fmla="*/ 848 h 1375"/>
                <a:gd name="T54" fmla="*/ 110 w 821"/>
                <a:gd name="T55" fmla="*/ 779 h 1375"/>
                <a:gd name="T56" fmla="*/ 110 w 821"/>
                <a:gd name="T57" fmla="*/ 739 h 1375"/>
                <a:gd name="T58" fmla="*/ 138 w 821"/>
                <a:gd name="T59" fmla="*/ 726 h 1375"/>
                <a:gd name="T60" fmla="*/ 138 w 821"/>
                <a:gd name="T61" fmla="*/ 701 h 1375"/>
                <a:gd name="T62" fmla="*/ 110 w 821"/>
                <a:gd name="T63" fmla="*/ 694 h 1375"/>
                <a:gd name="T64" fmla="*/ 95 w 821"/>
                <a:gd name="T65" fmla="*/ 656 h 1375"/>
                <a:gd name="T66" fmla="*/ 81 w 821"/>
                <a:gd name="T67" fmla="*/ 590 h 1375"/>
                <a:gd name="T68" fmla="*/ 124 w 821"/>
                <a:gd name="T69" fmla="*/ 625 h 1375"/>
                <a:gd name="T70" fmla="*/ 108 w 821"/>
                <a:gd name="T71" fmla="*/ 580 h 1375"/>
                <a:gd name="T72" fmla="*/ 138 w 821"/>
                <a:gd name="T73" fmla="*/ 580 h 1375"/>
                <a:gd name="T74" fmla="*/ 138 w 821"/>
                <a:gd name="T75" fmla="*/ 546 h 1375"/>
                <a:gd name="T76" fmla="*/ 108 w 821"/>
                <a:gd name="T77" fmla="*/ 523 h 1375"/>
                <a:gd name="T78" fmla="*/ 92 w 821"/>
                <a:gd name="T79" fmla="*/ 555 h 1375"/>
                <a:gd name="T80" fmla="*/ 65 w 821"/>
                <a:gd name="T81" fmla="*/ 543 h 1375"/>
                <a:gd name="T82" fmla="*/ 11 w 821"/>
                <a:gd name="T83" fmla="*/ 393 h 1375"/>
                <a:gd name="T84" fmla="*/ 25 w 821"/>
                <a:gd name="T85" fmla="*/ 284 h 1375"/>
                <a:gd name="T86" fmla="*/ 0 w 821"/>
                <a:gd name="T87" fmla="*/ 222 h 1375"/>
                <a:gd name="T88" fmla="*/ 13 w 821"/>
                <a:gd name="T89" fmla="*/ 175 h 1375"/>
                <a:gd name="T90" fmla="*/ 41 w 821"/>
                <a:gd name="T91" fmla="*/ 168 h 1375"/>
                <a:gd name="T92" fmla="*/ 65 w 821"/>
                <a:gd name="T93" fmla="*/ 91 h 1375"/>
                <a:gd name="T94" fmla="*/ 65 w 821"/>
                <a:gd name="T95" fmla="*/ 0 h 137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1" h="1375">
                  <a:moveTo>
                    <a:pt x="63" y="0"/>
                  </a:moveTo>
                  <a:lnTo>
                    <a:pt x="441" y="83"/>
                  </a:lnTo>
                  <a:lnTo>
                    <a:pt x="358" y="487"/>
                  </a:lnTo>
                  <a:lnTo>
                    <a:pt x="795" y="1117"/>
                  </a:lnTo>
                  <a:lnTo>
                    <a:pt x="821" y="1181"/>
                  </a:lnTo>
                  <a:lnTo>
                    <a:pt x="782" y="1219"/>
                  </a:lnTo>
                  <a:lnTo>
                    <a:pt x="755" y="1288"/>
                  </a:lnTo>
                  <a:lnTo>
                    <a:pt x="729" y="1328"/>
                  </a:lnTo>
                  <a:lnTo>
                    <a:pt x="756" y="1364"/>
                  </a:lnTo>
                  <a:lnTo>
                    <a:pt x="713" y="1375"/>
                  </a:lnTo>
                  <a:lnTo>
                    <a:pt x="463" y="1366"/>
                  </a:lnTo>
                  <a:lnTo>
                    <a:pt x="448" y="1286"/>
                  </a:lnTo>
                  <a:lnTo>
                    <a:pt x="404" y="1227"/>
                  </a:lnTo>
                  <a:lnTo>
                    <a:pt x="372" y="1205"/>
                  </a:lnTo>
                  <a:lnTo>
                    <a:pt x="363" y="1164"/>
                  </a:lnTo>
                  <a:lnTo>
                    <a:pt x="337" y="1141"/>
                  </a:lnTo>
                  <a:lnTo>
                    <a:pt x="311" y="1112"/>
                  </a:lnTo>
                  <a:lnTo>
                    <a:pt x="303" y="1080"/>
                  </a:lnTo>
                  <a:lnTo>
                    <a:pt x="277" y="1060"/>
                  </a:lnTo>
                  <a:lnTo>
                    <a:pt x="239" y="1071"/>
                  </a:lnTo>
                  <a:lnTo>
                    <a:pt x="196" y="1054"/>
                  </a:lnTo>
                  <a:lnTo>
                    <a:pt x="196" y="1037"/>
                  </a:lnTo>
                  <a:lnTo>
                    <a:pt x="193" y="999"/>
                  </a:lnTo>
                  <a:lnTo>
                    <a:pt x="176" y="956"/>
                  </a:lnTo>
                  <a:lnTo>
                    <a:pt x="175" y="923"/>
                  </a:lnTo>
                  <a:lnTo>
                    <a:pt x="155" y="892"/>
                  </a:lnTo>
                  <a:lnTo>
                    <a:pt x="161" y="863"/>
                  </a:lnTo>
                  <a:lnTo>
                    <a:pt x="106" y="793"/>
                  </a:lnTo>
                  <a:lnTo>
                    <a:pt x="106" y="753"/>
                  </a:lnTo>
                  <a:lnTo>
                    <a:pt x="134" y="738"/>
                  </a:lnTo>
                  <a:lnTo>
                    <a:pt x="134" y="713"/>
                  </a:lnTo>
                  <a:lnTo>
                    <a:pt x="106" y="706"/>
                  </a:lnTo>
                  <a:lnTo>
                    <a:pt x="93" y="668"/>
                  </a:lnTo>
                  <a:lnTo>
                    <a:pt x="79" y="600"/>
                  </a:lnTo>
                  <a:lnTo>
                    <a:pt x="120" y="637"/>
                  </a:lnTo>
                  <a:lnTo>
                    <a:pt x="104" y="590"/>
                  </a:lnTo>
                  <a:lnTo>
                    <a:pt x="134" y="590"/>
                  </a:lnTo>
                  <a:lnTo>
                    <a:pt x="134" y="556"/>
                  </a:lnTo>
                  <a:lnTo>
                    <a:pt x="104" y="533"/>
                  </a:lnTo>
                  <a:lnTo>
                    <a:pt x="90" y="565"/>
                  </a:lnTo>
                  <a:lnTo>
                    <a:pt x="63" y="553"/>
                  </a:lnTo>
                  <a:lnTo>
                    <a:pt x="11" y="399"/>
                  </a:lnTo>
                  <a:lnTo>
                    <a:pt x="25" y="289"/>
                  </a:lnTo>
                  <a:lnTo>
                    <a:pt x="0" y="226"/>
                  </a:lnTo>
                  <a:lnTo>
                    <a:pt x="13" y="179"/>
                  </a:lnTo>
                  <a:lnTo>
                    <a:pt x="39" y="170"/>
                  </a:lnTo>
                  <a:lnTo>
                    <a:pt x="63" y="93"/>
                  </a:lnTo>
                  <a:lnTo>
                    <a:pt x="6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3" name="Freeform 5"/>
            <p:cNvSpPr>
              <a:spLocks/>
            </p:cNvSpPr>
            <p:nvPr/>
          </p:nvSpPr>
          <p:spPr bwMode="auto">
            <a:xfrm>
              <a:off x="1820" y="2265"/>
              <a:ext cx="640" cy="690"/>
            </a:xfrm>
            <a:custGeom>
              <a:avLst/>
              <a:gdLst>
                <a:gd name="T0" fmla="*/ 105 w 475"/>
                <a:gd name="T1" fmla="*/ 0 h 471"/>
                <a:gd name="T2" fmla="*/ 862 w 475"/>
                <a:gd name="T3" fmla="*/ 41 h 471"/>
                <a:gd name="T4" fmla="*/ 826 w 475"/>
                <a:gd name="T5" fmla="*/ 933 h 471"/>
                <a:gd name="T6" fmla="*/ 579 w 475"/>
                <a:gd name="T7" fmla="*/ 917 h 471"/>
                <a:gd name="T8" fmla="*/ 349 w 475"/>
                <a:gd name="T9" fmla="*/ 910 h 471"/>
                <a:gd name="T10" fmla="*/ 349 w 475"/>
                <a:gd name="T11" fmla="*/ 945 h 471"/>
                <a:gd name="T12" fmla="*/ 156 w 475"/>
                <a:gd name="T13" fmla="*/ 945 h 471"/>
                <a:gd name="T14" fmla="*/ 146 w 475"/>
                <a:gd name="T15" fmla="*/ 1011 h 471"/>
                <a:gd name="T16" fmla="*/ 0 w 475"/>
                <a:gd name="T17" fmla="*/ 989 h 471"/>
                <a:gd name="T18" fmla="*/ 82 w 475"/>
                <a:gd name="T19" fmla="*/ 234 h 471"/>
                <a:gd name="T20" fmla="*/ 105 w 475"/>
                <a:gd name="T21" fmla="*/ 0 h 4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5" h="471">
                  <a:moveTo>
                    <a:pt x="58" y="0"/>
                  </a:moveTo>
                  <a:lnTo>
                    <a:pt x="475" y="19"/>
                  </a:lnTo>
                  <a:lnTo>
                    <a:pt x="455" y="435"/>
                  </a:lnTo>
                  <a:lnTo>
                    <a:pt x="319" y="427"/>
                  </a:lnTo>
                  <a:lnTo>
                    <a:pt x="192" y="424"/>
                  </a:lnTo>
                  <a:lnTo>
                    <a:pt x="192" y="440"/>
                  </a:lnTo>
                  <a:lnTo>
                    <a:pt x="86" y="440"/>
                  </a:lnTo>
                  <a:lnTo>
                    <a:pt x="80" y="471"/>
                  </a:lnTo>
                  <a:lnTo>
                    <a:pt x="0" y="461"/>
                  </a:lnTo>
                  <a:lnTo>
                    <a:pt x="45" y="109"/>
                  </a:lnTo>
                  <a:lnTo>
                    <a:pt x="5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4" name="Freeform 6"/>
            <p:cNvSpPr>
              <a:spLocks/>
            </p:cNvSpPr>
            <p:nvPr/>
          </p:nvSpPr>
          <p:spPr bwMode="auto">
            <a:xfrm>
              <a:off x="3028" y="1458"/>
              <a:ext cx="543" cy="383"/>
            </a:xfrm>
            <a:custGeom>
              <a:avLst/>
              <a:gdLst>
                <a:gd name="T0" fmla="*/ 8 w 566"/>
                <a:gd name="T1" fmla="*/ 18 h 399"/>
                <a:gd name="T2" fmla="*/ 0 w 566"/>
                <a:gd name="T3" fmla="*/ 83 h 399"/>
                <a:gd name="T4" fmla="*/ 12 w 566"/>
                <a:gd name="T5" fmla="*/ 152 h 399"/>
                <a:gd name="T6" fmla="*/ 59 w 566"/>
                <a:gd name="T7" fmla="*/ 291 h 399"/>
                <a:gd name="T8" fmla="*/ 86 w 566"/>
                <a:gd name="T9" fmla="*/ 368 h 399"/>
                <a:gd name="T10" fmla="*/ 394 w 566"/>
                <a:gd name="T11" fmla="*/ 351 h 399"/>
                <a:gd name="T12" fmla="*/ 443 w 566"/>
                <a:gd name="T13" fmla="*/ 368 h 399"/>
                <a:gd name="T14" fmla="*/ 474 w 566"/>
                <a:gd name="T15" fmla="*/ 296 h 399"/>
                <a:gd name="T16" fmla="*/ 463 w 566"/>
                <a:gd name="T17" fmla="*/ 245 h 399"/>
                <a:gd name="T18" fmla="*/ 514 w 566"/>
                <a:gd name="T19" fmla="*/ 234 h 399"/>
                <a:gd name="T20" fmla="*/ 521 w 566"/>
                <a:gd name="T21" fmla="*/ 154 h 399"/>
                <a:gd name="T22" fmla="*/ 489 w 566"/>
                <a:gd name="T23" fmla="*/ 118 h 399"/>
                <a:gd name="T24" fmla="*/ 439 w 566"/>
                <a:gd name="T25" fmla="*/ 84 h 399"/>
                <a:gd name="T26" fmla="*/ 450 w 566"/>
                <a:gd name="T27" fmla="*/ 35 h 399"/>
                <a:gd name="T28" fmla="*/ 428 w 566"/>
                <a:gd name="T29" fmla="*/ 0 h 399"/>
                <a:gd name="T30" fmla="*/ 311 w 566"/>
                <a:gd name="T31" fmla="*/ 5 h 399"/>
                <a:gd name="T32" fmla="*/ 196 w 566"/>
                <a:gd name="T33" fmla="*/ 11 h 399"/>
                <a:gd name="T34" fmla="*/ 8 w 566"/>
                <a:gd name="T35" fmla="*/ 18 h 3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66" h="399">
                  <a:moveTo>
                    <a:pt x="8" y="20"/>
                  </a:moveTo>
                  <a:lnTo>
                    <a:pt x="0" y="90"/>
                  </a:lnTo>
                  <a:lnTo>
                    <a:pt x="13" y="165"/>
                  </a:lnTo>
                  <a:lnTo>
                    <a:pt x="65" y="316"/>
                  </a:lnTo>
                  <a:lnTo>
                    <a:pt x="94" y="399"/>
                  </a:lnTo>
                  <a:lnTo>
                    <a:pt x="428" y="381"/>
                  </a:lnTo>
                  <a:lnTo>
                    <a:pt x="482" y="399"/>
                  </a:lnTo>
                  <a:lnTo>
                    <a:pt x="515" y="321"/>
                  </a:lnTo>
                  <a:lnTo>
                    <a:pt x="503" y="266"/>
                  </a:lnTo>
                  <a:lnTo>
                    <a:pt x="559" y="254"/>
                  </a:lnTo>
                  <a:lnTo>
                    <a:pt x="566" y="167"/>
                  </a:lnTo>
                  <a:lnTo>
                    <a:pt x="532" y="128"/>
                  </a:lnTo>
                  <a:lnTo>
                    <a:pt x="477" y="92"/>
                  </a:lnTo>
                  <a:lnTo>
                    <a:pt x="489" y="38"/>
                  </a:lnTo>
                  <a:lnTo>
                    <a:pt x="465" y="0"/>
                  </a:lnTo>
                  <a:lnTo>
                    <a:pt x="338" y="5"/>
                  </a:lnTo>
                  <a:lnTo>
                    <a:pt x="213" y="11"/>
                  </a:lnTo>
                  <a:lnTo>
                    <a:pt x="8" y="2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5" name="Freeform 7"/>
            <p:cNvSpPr>
              <a:spLocks/>
            </p:cNvSpPr>
            <p:nvPr/>
          </p:nvSpPr>
          <p:spPr bwMode="auto">
            <a:xfrm>
              <a:off x="5048" y="528"/>
              <a:ext cx="376" cy="578"/>
            </a:xfrm>
            <a:custGeom>
              <a:avLst/>
              <a:gdLst>
                <a:gd name="T0" fmla="*/ 93 w 394"/>
                <a:gd name="T1" fmla="*/ 14 h 603"/>
                <a:gd name="T2" fmla="*/ 35 w 394"/>
                <a:gd name="T3" fmla="*/ 114 h 603"/>
                <a:gd name="T4" fmla="*/ 60 w 394"/>
                <a:gd name="T5" fmla="*/ 153 h 603"/>
                <a:gd name="T6" fmla="*/ 31 w 394"/>
                <a:gd name="T7" fmla="*/ 198 h 603"/>
                <a:gd name="T8" fmla="*/ 47 w 394"/>
                <a:gd name="T9" fmla="*/ 216 h 603"/>
                <a:gd name="T10" fmla="*/ 35 w 394"/>
                <a:gd name="T11" fmla="*/ 245 h 603"/>
                <a:gd name="T12" fmla="*/ 33 w 394"/>
                <a:gd name="T13" fmla="*/ 297 h 603"/>
                <a:gd name="T14" fmla="*/ 0 w 394"/>
                <a:gd name="T15" fmla="*/ 315 h 603"/>
                <a:gd name="T16" fmla="*/ 10 w 394"/>
                <a:gd name="T17" fmla="*/ 331 h 603"/>
                <a:gd name="T18" fmla="*/ 76 w 394"/>
                <a:gd name="T19" fmla="*/ 527 h 603"/>
                <a:gd name="T20" fmla="*/ 136 w 394"/>
                <a:gd name="T21" fmla="*/ 554 h 603"/>
                <a:gd name="T22" fmla="*/ 134 w 394"/>
                <a:gd name="T23" fmla="*/ 516 h 603"/>
                <a:gd name="T24" fmla="*/ 165 w 394"/>
                <a:gd name="T25" fmla="*/ 484 h 603"/>
                <a:gd name="T26" fmla="*/ 156 w 394"/>
                <a:gd name="T27" fmla="*/ 451 h 603"/>
                <a:gd name="T28" fmla="*/ 230 w 394"/>
                <a:gd name="T29" fmla="*/ 414 h 603"/>
                <a:gd name="T30" fmla="*/ 236 w 394"/>
                <a:gd name="T31" fmla="*/ 361 h 603"/>
                <a:gd name="T32" fmla="*/ 279 w 394"/>
                <a:gd name="T33" fmla="*/ 360 h 603"/>
                <a:gd name="T34" fmla="*/ 315 w 394"/>
                <a:gd name="T35" fmla="*/ 320 h 603"/>
                <a:gd name="T36" fmla="*/ 357 w 394"/>
                <a:gd name="T37" fmla="*/ 294 h 603"/>
                <a:gd name="T38" fmla="*/ 359 w 394"/>
                <a:gd name="T39" fmla="*/ 259 h 603"/>
                <a:gd name="T40" fmla="*/ 303 w 394"/>
                <a:gd name="T41" fmla="*/ 247 h 603"/>
                <a:gd name="T42" fmla="*/ 293 w 394"/>
                <a:gd name="T43" fmla="*/ 208 h 603"/>
                <a:gd name="T44" fmla="*/ 237 w 394"/>
                <a:gd name="T45" fmla="*/ 199 h 603"/>
                <a:gd name="T46" fmla="*/ 198 w 394"/>
                <a:gd name="T47" fmla="*/ 34 h 603"/>
                <a:gd name="T48" fmla="*/ 179 w 394"/>
                <a:gd name="T49" fmla="*/ 0 h 603"/>
                <a:gd name="T50" fmla="*/ 122 w 394"/>
                <a:gd name="T51" fmla="*/ 12 h 603"/>
                <a:gd name="T52" fmla="*/ 111 w 394"/>
                <a:gd name="T53" fmla="*/ 28 h 603"/>
                <a:gd name="T54" fmla="*/ 93 w 394"/>
                <a:gd name="T55" fmla="*/ 14 h 6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4" h="603">
                  <a:moveTo>
                    <a:pt x="102" y="16"/>
                  </a:moveTo>
                  <a:lnTo>
                    <a:pt x="39" y="124"/>
                  </a:lnTo>
                  <a:lnTo>
                    <a:pt x="66" y="167"/>
                  </a:lnTo>
                  <a:lnTo>
                    <a:pt x="35" y="216"/>
                  </a:lnTo>
                  <a:lnTo>
                    <a:pt x="51" y="235"/>
                  </a:lnTo>
                  <a:lnTo>
                    <a:pt x="39" y="267"/>
                  </a:lnTo>
                  <a:lnTo>
                    <a:pt x="37" y="323"/>
                  </a:lnTo>
                  <a:lnTo>
                    <a:pt x="0" y="343"/>
                  </a:lnTo>
                  <a:lnTo>
                    <a:pt x="10" y="360"/>
                  </a:lnTo>
                  <a:lnTo>
                    <a:pt x="84" y="574"/>
                  </a:lnTo>
                  <a:lnTo>
                    <a:pt x="149" y="603"/>
                  </a:lnTo>
                  <a:lnTo>
                    <a:pt x="147" y="561"/>
                  </a:lnTo>
                  <a:lnTo>
                    <a:pt x="181" y="527"/>
                  </a:lnTo>
                  <a:lnTo>
                    <a:pt x="171" y="491"/>
                  </a:lnTo>
                  <a:lnTo>
                    <a:pt x="253" y="451"/>
                  </a:lnTo>
                  <a:lnTo>
                    <a:pt x="259" y="393"/>
                  </a:lnTo>
                  <a:lnTo>
                    <a:pt x="306" y="392"/>
                  </a:lnTo>
                  <a:lnTo>
                    <a:pt x="346" y="348"/>
                  </a:lnTo>
                  <a:lnTo>
                    <a:pt x="392" y="320"/>
                  </a:lnTo>
                  <a:lnTo>
                    <a:pt x="394" y="282"/>
                  </a:lnTo>
                  <a:lnTo>
                    <a:pt x="332" y="269"/>
                  </a:lnTo>
                  <a:lnTo>
                    <a:pt x="322" y="226"/>
                  </a:lnTo>
                  <a:lnTo>
                    <a:pt x="260" y="217"/>
                  </a:lnTo>
                  <a:lnTo>
                    <a:pt x="217" y="37"/>
                  </a:lnTo>
                  <a:lnTo>
                    <a:pt x="197" y="0"/>
                  </a:lnTo>
                  <a:lnTo>
                    <a:pt x="134" y="13"/>
                  </a:lnTo>
                  <a:lnTo>
                    <a:pt x="122" y="30"/>
                  </a:lnTo>
                  <a:lnTo>
                    <a:pt x="102"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46" name="Group 8"/>
            <p:cNvGrpSpPr>
              <a:grpSpLocks/>
            </p:cNvGrpSpPr>
            <p:nvPr/>
          </p:nvGrpSpPr>
          <p:grpSpPr bwMode="auto">
            <a:xfrm>
              <a:off x="1536" y="3029"/>
              <a:ext cx="552" cy="426"/>
              <a:chOff x="2398" y="2728"/>
              <a:chExt cx="718" cy="553"/>
            </a:xfrm>
          </p:grpSpPr>
          <p:grpSp>
            <p:nvGrpSpPr>
              <p:cNvPr id="98" name="Group 9"/>
              <p:cNvGrpSpPr>
                <a:grpSpLocks/>
              </p:cNvGrpSpPr>
              <p:nvPr/>
            </p:nvGrpSpPr>
            <p:grpSpPr bwMode="auto">
              <a:xfrm>
                <a:off x="2398" y="2728"/>
                <a:ext cx="718" cy="553"/>
                <a:chOff x="2398" y="2728"/>
                <a:chExt cx="718" cy="553"/>
              </a:xfrm>
            </p:grpSpPr>
            <p:sp>
              <p:nvSpPr>
                <p:cNvPr id="100" name="Freeform 10"/>
                <p:cNvSpPr>
                  <a:spLocks/>
                </p:cNvSpPr>
                <p:nvPr/>
              </p:nvSpPr>
              <p:spPr bwMode="auto">
                <a:xfrm>
                  <a:off x="2398" y="2798"/>
                  <a:ext cx="54" cy="80"/>
                </a:xfrm>
                <a:custGeom>
                  <a:avLst/>
                  <a:gdLst>
                    <a:gd name="T0" fmla="*/ 0 w 54"/>
                    <a:gd name="T1" fmla="*/ 80 h 80"/>
                    <a:gd name="T2" fmla="*/ 0 w 54"/>
                    <a:gd name="T3" fmla="*/ 56 h 80"/>
                    <a:gd name="T4" fmla="*/ 31 w 54"/>
                    <a:gd name="T5" fmla="*/ 0 h 80"/>
                    <a:gd name="T6" fmla="*/ 54 w 54"/>
                    <a:gd name="T7" fmla="*/ 16 h 80"/>
                    <a:gd name="T8" fmla="*/ 28 w 54"/>
                    <a:gd name="T9" fmla="*/ 80 h 80"/>
                    <a:gd name="T10" fmla="*/ 0 w 54"/>
                    <a:gd name="T11" fmla="*/ 8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80">
                      <a:moveTo>
                        <a:pt x="0" y="80"/>
                      </a:moveTo>
                      <a:lnTo>
                        <a:pt x="0" y="56"/>
                      </a:lnTo>
                      <a:lnTo>
                        <a:pt x="31" y="0"/>
                      </a:lnTo>
                      <a:lnTo>
                        <a:pt x="54" y="16"/>
                      </a:lnTo>
                      <a:lnTo>
                        <a:pt x="28" y="80"/>
                      </a:lnTo>
                      <a:lnTo>
                        <a:pt x="0" y="8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1" name="Freeform 11"/>
                <p:cNvSpPr>
                  <a:spLocks/>
                </p:cNvSpPr>
                <p:nvPr/>
              </p:nvSpPr>
              <p:spPr bwMode="auto">
                <a:xfrm>
                  <a:off x="2476" y="2728"/>
                  <a:ext cx="103" cy="101"/>
                </a:xfrm>
                <a:custGeom>
                  <a:avLst/>
                  <a:gdLst>
                    <a:gd name="T0" fmla="*/ 22 w 103"/>
                    <a:gd name="T1" fmla="*/ 12 h 101"/>
                    <a:gd name="T2" fmla="*/ 0 w 103"/>
                    <a:gd name="T3" fmla="*/ 60 h 101"/>
                    <a:gd name="T4" fmla="*/ 40 w 103"/>
                    <a:gd name="T5" fmla="*/ 93 h 101"/>
                    <a:gd name="T6" fmla="*/ 86 w 103"/>
                    <a:gd name="T7" fmla="*/ 101 h 101"/>
                    <a:gd name="T8" fmla="*/ 103 w 103"/>
                    <a:gd name="T9" fmla="*/ 61 h 101"/>
                    <a:gd name="T10" fmla="*/ 92 w 103"/>
                    <a:gd name="T11" fmla="*/ 0 h 101"/>
                    <a:gd name="T12" fmla="*/ 22 w 103"/>
                    <a:gd name="T13" fmla="*/ 12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3" h="101">
                      <a:moveTo>
                        <a:pt x="22" y="12"/>
                      </a:moveTo>
                      <a:lnTo>
                        <a:pt x="0" y="60"/>
                      </a:lnTo>
                      <a:lnTo>
                        <a:pt x="40" y="93"/>
                      </a:lnTo>
                      <a:lnTo>
                        <a:pt x="86" y="101"/>
                      </a:lnTo>
                      <a:lnTo>
                        <a:pt x="103" y="61"/>
                      </a:lnTo>
                      <a:lnTo>
                        <a:pt x="92" y="0"/>
                      </a:lnTo>
                      <a:lnTo>
                        <a:pt x="22"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2" name="Freeform 12"/>
                <p:cNvSpPr>
                  <a:spLocks/>
                </p:cNvSpPr>
                <p:nvPr/>
              </p:nvSpPr>
              <p:spPr bwMode="auto">
                <a:xfrm>
                  <a:off x="2573" y="2798"/>
                  <a:ext cx="153" cy="113"/>
                </a:xfrm>
                <a:custGeom>
                  <a:avLst/>
                  <a:gdLst>
                    <a:gd name="T0" fmla="*/ 0 w 153"/>
                    <a:gd name="T1" fmla="*/ 40 h 113"/>
                    <a:gd name="T2" fmla="*/ 105 w 153"/>
                    <a:gd name="T3" fmla="*/ 0 h 113"/>
                    <a:gd name="T4" fmla="*/ 125 w 153"/>
                    <a:gd name="T5" fmla="*/ 49 h 113"/>
                    <a:gd name="T6" fmla="*/ 145 w 153"/>
                    <a:gd name="T7" fmla="*/ 60 h 113"/>
                    <a:gd name="T8" fmla="*/ 153 w 153"/>
                    <a:gd name="T9" fmla="*/ 100 h 113"/>
                    <a:gd name="T10" fmla="*/ 101 w 153"/>
                    <a:gd name="T11" fmla="*/ 106 h 113"/>
                    <a:gd name="T12" fmla="*/ 64 w 153"/>
                    <a:gd name="T13" fmla="*/ 113 h 113"/>
                    <a:gd name="T14" fmla="*/ 0 w 153"/>
                    <a:gd name="T15" fmla="*/ 40 h 1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113">
                      <a:moveTo>
                        <a:pt x="0" y="40"/>
                      </a:moveTo>
                      <a:lnTo>
                        <a:pt x="105" y="0"/>
                      </a:lnTo>
                      <a:lnTo>
                        <a:pt x="125" y="49"/>
                      </a:lnTo>
                      <a:lnTo>
                        <a:pt x="145" y="60"/>
                      </a:lnTo>
                      <a:lnTo>
                        <a:pt x="153" y="100"/>
                      </a:lnTo>
                      <a:lnTo>
                        <a:pt x="101" y="106"/>
                      </a:lnTo>
                      <a:lnTo>
                        <a:pt x="64" y="113"/>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3" name="Freeform 13"/>
                <p:cNvSpPr>
                  <a:spLocks/>
                </p:cNvSpPr>
                <p:nvPr/>
              </p:nvSpPr>
              <p:spPr bwMode="auto">
                <a:xfrm>
                  <a:off x="2731" y="2884"/>
                  <a:ext cx="122" cy="60"/>
                </a:xfrm>
                <a:custGeom>
                  <a:avLst/>
                  <a:gdLst>
                    <a:gd name="T0" fmla="*/ 19 w 122"/>
                    <a:gd name="T1" fmla="*/ 3 h 60"/>
                    <a:gd name="T2" fmla="*/ 0 w 122"/>
                    <a:gd name="T3" fmla="*/ 56 h 60"/>
                    <a:gd name="T4" fmla="*/ 33 w 122"/>
                    <a:gd name="T5" fmla="*/ 60 h 60"/>
                    <a:gd name="T6" fmla="*/ 53 w 122"/>
                    <a:gd name="T7" fmla="*/ 47 h 60"/>
                    <a:gd name="T8" fmla="*/ 90 w 122"/>
                    <a:gd name="T9" fmla="*/ 49 h 60"/>
                    <a:gd name="T10" fmla="*/ 122 w 122"/>
                    <a:gd name="T11" fmla="*/ 25 h 60"/>
                    <a:gd name="T12" fmla="*/ 101 w 122"/>
                    <a:gd name="T13" fmla="*/ 16 h 60"/>
                    <a:gd name="T14" fmla="*/ 85 w 122"/>
                    <a:gd name="T15" fmla="*/ 0 h 60"/>
                    <a:gd name="T16" fmla="*/ 19 w 122"/>
                    <a:gd name="T17" fmla="*/ 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2" h="60">
                      <a:moveTo>
                        <a:pt x="19" y="3"/>
                      </a:moveTo>
                      <a:lnTo>
                        <a:pt x="0" y="56"/>
                      </a:lnTo>
                      <a:lnTo>
                        <a:pt x="33" y="60"/>
                      </a:lnTo>
                      <a:lnTo>
                        <a:pt x="53" y="47"/>
                      </a:lnTo>
                      <a:lnTo>
                        <a:pt x="90" y="49"/>
                      </a:lnTo>
                      <a:lnTo>
                        <a:pt x="122" y="25"/>
                      </a:lnTo>
                      <a:lnTo>
                        <a:pt x="101" y="16"/>
                      </a:lnTo>
                      <a:lnTo>
                        <a:pt x="85" y="0"/>
                      </a:lnTo>
                      <a:lnTo>
                        <a:pt x="19" y="3"/>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4" name="Freeform 14"/>
                <p:cNvSpPr>
                  <a:spLocks/>
                </p:cNvSpPr>
                <p:nvPr/>
              </p:nvSpPr>
              <p:spPr bwMode="auto">
                <a:xfrm>
                  <a:off x="2767" y="2969"/>
                  <a:ext cx="50" cy="43"/>
                </a:xfrm>
                <a:custGeom>
                  <a:avLst/>
                  <a:gdLst>
                    <a:gd name="T0" fmla="*/ 44 w 50"/>
                    <a:gd name="T1" fmla="*/ 0 h 43"/>
                    <a:gd name="T2" fmla="*/ 0 w 50"/>
                    <a:gd name="T3" fmla="*/ 3 h 43"/>
                    <a:gd name="T4" fmla="*/ 8 w 50"/>
                    <a:gd name="T5" fmla="*/ 43 h 43"/>
                    <a:gd name="T6" fmla="*/ 50 w 50"/>
                    <a:gd name="T7" fmla="*/ 33 h 43"/>
                    <a:gd name="T8" fmla="*/ 44 w 5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3">
                      <a:moveTo>
                        <a:pt x="44" y="0"/>
                      </a:moveTo>
                      <a:lnTo>
                        <a:pt x="0" y="3"/>
                      </a:lnTo>
                      <a:lnTo>
                        <a:pt x="8" y="43"/>
                      </a:lnTo>
                      <a:lnTo>
                        <a:pt x="50" y="33"/>
                      </a:lnTo>
                      <a:lnTo>
                        <a:pt x="4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5" name="Freeform 15"/>
                <p:cNvSpPr>
                  <a:spLocks/>
                </p:cNvSpPr>
                <p:nvPr/>
              </p:nvSpPr>
              <p:spPr bwMode="auto">
                <a:xfrm>
                  <a:off x="2822" y="3016"/>
                  <a:ext cx="34" cy="42"/>
                </a:xfrm>
                <a:custGeom>
                  <a:avLst/>
                  <a:gdLst>
                    <a:gd name="T0" fmla="*/ 0 w 34"/>
                    <a:gd name="T1" fmla="*/ 16 h 42"/>
                    <a:gd name="T2" fmla="*/ 34 w 34"/>
                    <a:gd name="T3" fmla="*/ 0 h 42"/>
                    <a:gd name="T4" fmla="*/ 34 w 34"/>
                    <a:gd name="T5" fmla="*/ 37 h 42"/>
                    <a:gd name="T6" fmla="*/ 11 w 34"/>
                    <a:gd name="T7" fmla="*/ 42 h 42"/>
                    <a:gd name="T8" fmla="*/ 0 w 34"/>
                    <a:gd name="T9" fmla="*/ 16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2">
                      <a:moveTo>
                        <a:pt x="0" y="16"/>
                      </a:moveTo>
                      <a:lnTo>
                        <a:pt x="34" y="0"/>
                      </a:lnTo>
                      <a:lnTo>
                        <a:pt x="34" y="37"/>
                      </a:lnTo>
                      <a:lnTo>
                        <a:pt x="11" y="42"/>
                      </a:lnTo>
                      <a:lnTo>
                        <a:pt x="0"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6" name="Freeform 16"/>
                <p:cNvSpPr>
                  <a:spLocks/>
                </p:cNvSpPr>
                <p:nvPr/>
              </p:nvSpPr>
              <p:spPr bwMode="auto">
                <a:xfrm>
                  <a:off x="2908" y="3036"/>
                  <a:ext cx="208" cy="245"/>
                </a:xfrm>
                <a:custGeom>
                  <a:avLst/>
                  <a:gdLst>
                    <a:gd name="T0" fmla="*/ 35 w 208"/>
                    <a:gd name="T1" fmla="*/ 0 h 245"/>
                    <a:gd name="T2" fmla="*/ 0 w 208"/>
                    <a:gd name="T3" fmla="*/ 93 h 245"/>
                    <a:gd name="T4" fmla="*/ 25 w 208"/>
                    <a:gd name="T5" fmla="*/ 139 h 245"/>
                    <a:gd name="T6" fmla="*/ 25 w 208"/>
                    <a:gd name="T7" fmla="*/ 223 h 245"/>
                    <a:gd name="T8" fmla="*/ 75 w 208"/>
                    <a:gd name="T9" fmla="*/ 245 h 245"/>
                    <a:gd name="T10" fmla="*/ 97 w 208"/>
                    <a:gd name="T11" fmla="*/ 197 h 245"/>
                    <a:gd name="T12" fmla="*/ 161 w 208"/>
                    <a:gd name="T13" fmla="*/ 186 h 245"/>
                    <a:gd name="T14" fmla="*/ 208 w 208"/>
                    <a:gd name="T15" fmla="*/ 132 h 245"/>
                    <a:gd name="T16" fmla="*/ 158 w 208"/>
                    <a:gd name="T17" fmla="*/ 49 h 245"/>
                    <a:gd name="T18" fmla="*/ 35 w 208"/>
                    <a:gd name="T19" fmla="*/ 0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8" h="245">
                      <a:moveTo>
                        <a:pt x="35" y="0"/>
                      </a:moveTo>
                      <a:lnTo>
                        <a:pt x="0" y="93"/>
                      </a:lnTo>
                      <a:lnTo>
                        <a:pt x="25" y="139"/>
                      </a:lnTo>
                      <a:lnTo>
                        <a:pt x="25" y="223"/>
                      </a:lnTo>
                      <a:lnTo>
                        <a:pt x="75" y="245"/>
                      </a:lnTo>
                      <a:lnTo>
                        <a:pt x="97" y="197"/>
                      </a:lnTo>
                      <a:lnTo>
                        <a:pt x="161" y="186"/>
                      </a:lnTo>
                      <a:lnTo>
                        <a:pt x="208" y="132"/>
                      </a:lnTo>
                      <a:lnTo>
                        <a:pt x="158" y="49"/>
                      </a:lnTo>
                      <a:lnTo>
                        <a:pt x="35"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99" name="Freeform 17"/>
              <p:cNvSpPr>
                <a:spLocks/>
              </p:cNvSpPr>
              <p:nvPr/>
            </p:nvSpPr>
            <p:spPr bwMode="auto">
              <a:xfrm>
                <a:off x="2835" y="2921"/>
                <a:ext cx="114" cy="96"/>
              </a:xfrm>
              <a:custGeom>
                <a:avLst/>
                <a:gdLst>
                  <a:gd name="T0" fmla="*/ 23 w 114"/>
                  <a:gd name="T1" fmla="*/ 0 h 96"/>
                  <a:gd name="T2" fmla="*/ 0 w 114"/>
                  <a:gd name="T3" fmla="*/ 29 h 96"/>
                  <a:gd name="T4" fmla="*/ 10 w 114"/>
                  <a:gd name="T5" fmla="*/ 51 h 96"/>
                  <a:gd name="T6" fmla="*/ 31 w 114"/>
                  <a:gd name="T7" fmla="*/ 59 h 96"/>
                  <a:gd name="T8" fmla="*/ 53 w 114"/>
                  <a:gd name="T9" fmla="*/ 96 h 96"/>
                  <a:gd name="T10" fmla="*/ 113 w 114"/>
                  <a:gd name="T11" fmla="*/ 81 h 96"/>
                  <a:gd name="T12" fmla="*/ 114 w 114"/>
                  <a:gd name="T13" fmla="*/ 42 h 96"/>
                  <a:gd name="T14" fmla="*/ 71 w 114"/>
                  <a:gd name="T15" fmla="*/ 8 h 96"/>
                  <a:gd name="T16" fmla="*/ 23 w 114"/>
                  <a:gd name="T17" fmla="*/ 0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 h="96">
                    <a:moveTo>
                      <a:pt x="23" y="0"/>
                    </a:moveTo>
                    <a:lnTo>
                      <a:pt x="0" y="29"/>
                    </a:lnTo>
                    <a:lnTo>
                      <a:pt x="10" y="51"/>
                    </a:lnTo>
                    <a:lnTo>
                      <a:pt x="31" y="59"/>
                    </a:lnTo>
                    <a:lnTo>
                      <a:pt x="53" y="96"/>
                    </a:lnTo>
                    <a:lnTo>
                      <a:pt x="113" y="81"/>
                    </a:lnTo>
                    <a:lnTo>
                      <a:pt x="114" y="42"/>
                    </a:lnTo>
                    <a:lnTo>
                      <a:pt x="71" y="8"/>
                    </a:lnTo>
                    <a:lnTo>
                      <a:pt x="2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47" name="Freeform 18"/>
            <p:cNvSpPr>
              <a:spLocks/>
            </p:cNvSpPr>
            <p:nvPr/>
          </p:nvSpPr>
          <p:spPr bwMode="auto">
            <a:xfrm rot="-155023">
              <a:off x="288" y="2576"/>
              <a:ext cx="966" cy="943"/>
            </a:xfrm>
            <a:custGeom>
              <a:avLst/>
              <a:gdLst>
                <a:gd name="T0" fmla="*/ 113 w 1312"/>
                <a:gd name="T1" fmla="*/ 103 h 1282"/>
                <a:gd name="T2" fmla="*/ 256 w 1312"/>
                <a:gd name="T3" fmla="*/ 0 h 1282"/>
                <a:gd name="T4" fmla="*/ 325 w 1312"/>
                <a:gd name="T5" fmla="*/ 18 h 1282"/>
                <a:gd name="T6" fmla="*/ 358 w 1312"/>
                <a:gd name="T7" fmla="*/ 51 h 1282"/>
                <a:gd name="T8" fmla="*/ 493 w 1312"/>
                <a:gd name="T9" fmla="*/ 64 h 1282"/>
                <a:gd name="T10" fmla="*/ 496 w 1312"/>
                <a:gd name="T11" fmla="*/ 407 h 1282"/>
                <a:gd name="T12" fmla="*/ 540 w 1312"/>
                <a:gd name="T13" fmla="*/ 417 h 1282"/>
                <a:gd name="T14" fmla="*/ 560 w 1312"/>
                <a:gd name="T15" fmla="*/ 458 h 1282"/>
                <a:gd name="T16" fmla="*/ 591 w 1312"/>
                <a:gd name="T17" fmla="*/ 444 h 1282"/>
                <a:gd name="T18" fmla="*/ 656 w 1312"/>
                <a:gd name="T19" fmla="*/ 537 h 1282"/>
                <a:gd name="T20" fmla="*/ 711 w 1312"/>
                <a:gd name="T21" fmla="*/ 580 h 1282"/>
                <a:gd name="T22" fmla="*/ 710 w 1312"/>
                <a:gd name="T23" fmla="*/ 617 h 1282"/>
                <a:gd name="T24" fmla="*/ 639 w 1312"/>
                <a:gd name="T25" fmla="*/ 622 h 1282"/>
                <a:gd name="T26" fmla="*/ 608 w 1312"/>
                <a:gd name="T27" fmla="*/ 508 h 1282"/>
                <a:gd name="T28" fmla="*/ 387 w 1312"/>
                <a:gd name="T29" fmla="*/ 396 h 1282"/>
                <a:gd name="T30" fmla="*/ 393 w 1312"/>
                <a:gd name="T31" fmla="*/ 431 h 1282"/>
                <a:gd name="T32" fmla="*/ 342 w 1312"/>
                <a:gd name="T33" fmla="*/ 477 h 1282"/>
                <a:gd name="T34" fmla="*/ 334 w 1312"/>
                <a:gd name="T35" fmla="*/ 460 h 1282"/>
                <a:gd name="T36" fmla="*/ 320 w 1312"/>
                <a:gd name="T37" fmla="*/ 460 h 1282"/>
                <a:gd name="T38" fmla="*/ 281 w 1312"/>
                <a:gd name="T39" fmla="*/ 555 h 1282"/>
                <a:gd name="T40" fmla="*/ 158 w 1312"/>
                <a:gd name="T41" fmla="*/ 649 h 1282"/>
                <a:gd name="T42" fmla="*/ 35 w 1312"/>
                <a:gd name="T43" fmla="*/ 694 h 1282"/>
                <a:gd name="T44" fmla="*/ 0 w 1312"/>
                <a:gd name="T45" fmla="*/ 687 h 1282"/>
                <a:gd name="T46" fmla="*/ 141 w 1312"/>
                <a:gd name="T47" fmla="*/ 607 h 1282"/>
                <a:gd name="T48" fmla="*/ 158 w 1312"/>
                <a:gd name="T49" fmla="*/ 607 h 1282"/>
                <a:gd name="T50" fmla="*/ 208 w 1312"/>
                <a:gd name="T51" fmla="*/ 545 h 1282"/>
                <a:gd name="T52" fmla="*/ 231 w 1312"/>
                <a:gd name="T53" fmla="*/ 544 h 1282"/>
                <a:gd name="T54" fmla="*/ 267 w 1312"/>
                <a:gd name="T55" fmla="*/ 497 h 1282"/>
                <a:gd name="T56" fmla="*/ 254 w 1312"/>
                <a:gd name="T57" fmla="*/ 475 h 1282"/>
                <a:gd name="T58" fmla="*/ 180 w 1312"/>
                <a:gd name="T59" fmla="*/ 485 h 1282"/>
                <a:gd name="T60" fmla="*/ 128 w 1312"/>
                <a:gd name="T61" fmla="*/ 367 h 1282"/>
                <a:gd name="T62" fmla="*/ 158 w 1312"/>
                <a:gd name="T63" fmla="*/ 314 h 1282"/>
                <a:gd name="T64" fmla="*/ 205 w 1312"/>
                <a:gd name="T65" fmla="*/ 296 h 1282"/>
                <a:gd name="T66" fmla="*/ 188 w 1312"/>
                <a:gd name="T67" fmla="*/ 248 h 1282"/>
                <a:gd name="T68" fmla="*/ 138 w 1312"/>
                <a:gd name="T69" fmla="*/ 271 h 1282"/>
                <a:gd name="T70" fmla="*/ 102 w 1312"/>
                <a:gd name="T71" fmla="*/ 202 h 1282"/>
                <a:gd name="T72" fmla="*/ 142 w 1312"/>
                <a:gd name="T73" fmla="*/ 186 h 1282"/>
                <a:gd name="T74" fmla="*/ 180 w 1312"/>
                <a:gd name="T75" fmla="*/ 204 h 1282"/>
                <a:gd name="T76" fmla="*/ 197 w 1312"/>
                <a:gd name="T77" fmla="*/ 194 h 1282"/>
                <a:gd name="T78" fmla="*/ 166 w 1312"/>
                <a:gd name="T79" fmla="*/ 136 h 1282"/>
                <a:gd name="T80" fmla="*/ 111 w 1312"/>
                <a:gd name="T81" fmla="*/ 132 h 1282"/>
                <a:gd name="T82" fmla="*/ 113 w 1312"/>
                <a:gd name="T83" fmla="*/ 103 h 1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312" h="1282">
                  <a:moveTo>
                    <a:pt x="209" y="191"/>
                  </a:moveTo>
                  <a:lnTo>
                    <a:pt x="473" y="0"/>
                  </a:lnTo>
                  <a:lnTo>
                    <a:pt x="599" y="34"/>
                  </a:lnTo>
                  <a:lnTo>
                    <a:pt x="660" y="95"/>
                  </a:lnTo>
                  <a:lnTo>
                    <a:pt x="908" y="118"/>
                  </a:lnTo>
                  <a:lnTo>
                    <a:pt x="915" y="752"/>
                  </a:lnTo>
                  <a:lnTo>
                    <a:pt x="996" y="771"/>
                  </a:lnTo>
                  <a:lnTo>
                    <a:pt x="1033" y="847"/>
                  </a:lnTo>
                  <a:lnTo>
                    <a:pt x="1091" y="821"/>
                  </a:lnTo>
                  <a:lnTo>
                    <a:pt x="1210" y="993"/>
                  </a:lnTo>
                  <a:lnTo>
                    <a:pt x="1312" y="1072"/>
                  </a:lnTo>
                  <a:lnTo>
                    <a:pt x="1309" y="1141"/>
                  </a:lnTo>
                  <a:lnTo>
                    <a:pt x="1179" y="1150"/>
                  </a:lnTo>
                  <a:lnTo>
                    <a:pt x="1122" y="939"/>
                  </a:lnTo>
                  <a:lnTo>
                    <a:pt x="713" y="732"/>
                  </a:lnTo>
                  <a:lnTo>
                    <a:pt x="725" y="797"/>
                  </a:lnTo>
                  <a:lnTo>
                    <a:pt x="632" y="882"/>
                  </a:lnTo>
                  <a:lnTo>
                    <a:pt x="617" y="851"/>
                  </a:lnTo>
                  <a:lnTo>
                    <a:pt x="591" y="851"/>
                  </a:lnTo>
                  <a:lnTo>
                    <a:pt x="518" y="1026"/>
                  </a:lnTo>
                  <a:lnTo>
                    <a:pt x="290" y="1199"/>
                  </a:lnTo>
                  <a:lnTo>
                    <a:pt x="64" y="1282"/>
                  </a:lnTo>
                  <a:lnTo>
                    <a:pt x="0" y="1270"/>
                  </a:lnTo>
                  <a:lnTo>
                    <a:pt x="259" y="1122"/>
                  </a:lnTo>
                  <a:lnTo>
                    <a:pt x="290" y="1122"/>
                  </a:lnTo>
                  <a:lnTo>
                    <a:pt x="385" y="1008"/>
                  </a:lnTo>
                  <a:lnTo>
                    <a:pt x="427" y="1004"/>
                  </a:lnTo>
                  <a:lnTo>
                    <a:pt x="492" y="917"/>
                  </a:lnTo>
                  <a:lnTo>
                    <a:pt x="469" y="878"/>
                  </a:lnTo>
                  <a:lnTo>
                    <a:pt x="331" y="897"/>
                  </a:lnTo>
                  <a:lnTo>
                    <a:pt x="236" y="679"/>
                  </a:lnTo>
                  <a:lnTo>
                    <a:pt x="290" y="580"/>
                  </a:lnTo>
                  <a:lnTo>
                    <a:pt x="377" y="546"/>
                  </a:lnTo>
                  <a:lnTo>
                    <a:pt x="346" y="458"/>
                  </a:lnTo>
                  <a:lnTo>
                    <a:pt x="255" y="500"/>
                  </a:lnTo>
                  <a:lnTo>
                    <a:pt x="187" y="374"/>
                  </a:lnTo>
                  <a:lnTo>
                    <a:pt x="262" y="344"/>
                  </a:lnTo>
                  <a:lnTo>
                    <a:pt x="331" y="377"/>
                  </a:lnTo>
                  <a:lnTo>
                    <a:pt x="362" y="359"/>
                  </a:lnTo>
                  <a:lnTo>
                    <a:pt x="305" y="252"/>
                  </a:lnTo>
                  <a:lnTo>
                    <a:pt x="205" y="244"/>
                  </a:lnTo>
                  <a:lnTo>
                    <a:pt x="209"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8" name="Freeform 19"/>
            <p:cNvSpPr>
              <a:spLocks/>
            </p:cNvSpPr>
            <p:nvPr/>
          </p:nvSpPr>
          <p:spPr bwMode="auto">
            <a:xfrm>
              <a:off x="816" y="564"/>
              <a:ext cx="598" cy="476"/>
            </a:xfrm>
            <a:custGeom>
              <a:avLst/>
              <a:gdLst>
                <a:gd name="T0" fmla="*/ 204 w 443"/>
                <a:gd name="T1" fmla="*/ 0 h 325"/>
                <a:gd name="T2" fmla="*/ 370 w 443"/>
                <a:gd name="T3" fmla="*/ 54 h 325"/>
                <a:gd name="T4" fmla="*/ 495 w 443"/>
                <a:gd name="T5" fmla="*/ 88 h 325"/>
                <a:gd name="T6" fmla="*/ 558 w 443"/>
                <a:gd name="T7" fmla="*/ 105 h 325"/>
                <a:gd name="T8" fmla="*/ 621 w 443"/>
                <a:gd name="T9" fmla="*/ 116 h 325"/>
                <a:gd name="T10" fmla="*/ 705 w 443"/>
                <a:gd name="T11" fmla="*/ 135 h 325"/>
                <a:gd name="T12" fmla="*/ 807 w 443"/>
                <a:gd name="T13" fmla="*/ 157 h 325"/>
                <a:gd name="T14" fmla="*/ 741 w 443"/>
                <a:gd name="T15" fmla="*/ 697 h 325"/>
                <a:gd name="T16" fmla="*/ 428 w 443"/>
                <a:gd name="T17" fmla="*/ 620 h 325"/>
                <a:gd name="T18" fmla="*/ 385 w 443"/>
                <a:gd name="T19" fmla="*/ 655 h 325"/>
                <a:gd name="T20" fmla="*/ 328 w 443"/>
                <a:gd name="T21" fmla="*/ 603 h 325"/>
                <a:gd name="T22" fmla="*/ 279 w 443"/>
                <a:gd name="T23" fmla="*/ 655 h 325"/>
                <a:gd name="T24" fmla="*/ 234 w 443"/>
                <a:gd name="T25" fmla="*/ 609 h 325"/>
                <a:gd name="T26" fmla="*/ 104 w 443"/>
                <a:gd name="T27" fmla="*/ 603 h 325"/>
                <a:gd name="T28" fmla="*/ 121 w 443"/>
                <a:gd name="T29" fmla="*/ 513 h 325"/>
                <a:gd name="T30" fmla="*/ 30 w 443"/>
                <a:gd name="T31" fmla="*/ 507 h 325"/>
                <a:gd name="T32" fmla="*/ 20 w 443"/>
                <a:gd name="T33" fmla="*/ 454 h 325"/>
                <a:gd name="T34" fmla="*/ 38 w 443"/>
                <a:gd name="T35" fmla="*/ 401 h 325"/>
                <a:gd name="T36" fmla="*/ 15 w 443"/>
                <a:gd name="T37" fmla="*/ 354 h 325"/>
                <a:gd name="T38" fmla="*/ 18 w 443"/>
                <a:gd name="T39" fmla="*/ 217 h 325"/>
                <a:gd name="T40" fmla="*/ 0 w 443"/>
                <a:gd name="T41" fmla="*/ 114 h 325"/>
                <a:gd name="T42" fmla="*/ 11 w 443"/>
                <a:gd name="T43" fmla="*/ 73 h 325"/>
                <a:gd name="T44" fmla="*/ 51 w 443"/>
                <a:gd name="T45" fmla="*/ 88 h 325"/>
                <a:gd name="T46" fmla="*/ 94 w 443"/>
                <a:gd name="T47" fmla="*/ 151 h 325"/>
                <a:gd name="T48" fmla="*/ 175 w 443"/>
                <a:gd name="T49" fmla="*/ 163 h 325"/>
                <a:gd name="T50" fmla="*/ 194 w 443"/>
                <a:gd name="T51" fmla="*/ 214 h 325"/>
                <a:gd name="T52" fmla="*/ 157 w 443"/>
                <a:gd name="T53" fmla="*/ 214 h 325"/>
                <a:gd name="T54" fmla="*/ 151 w 443"/>
                <a:gd name="T55" fmla="*/ 258 h 325"/>
                <a:gd name="T56" fmla="*/ 175 w 443"/>
                <a:gd name="T57" fmla="*/ 262 h 325"/>
                <a:gd name="T58" fmla="*/ 184 w 443"/>
                <a:gd name="T59" fmla="*/ 305 h 325"/>
                <a:gd name="T60" fmla="*/ 135 w 443"/>
                <a:gd name="T61" fmla="*/ 337 h 325"/>
                <a:gd name="T62" fmla="*/ 135 w 443"/>
                <a:gd name="T63" fmla="*/ 366 h 325"/>
                <a:gd name="T64" fmla="*/ 189 w 443"/>
                <a:gd name="T65" fmla="*/ 366 h 325"/>
                <a:gd name="T66" fmla="*/ 204 w 443"/>
                <a:gd name="T67" fmla="*/ 291 h 325"/>
                <a:gd name="T68" fmla="*/ 244 w 443"/>
                <a:gd name="T69" fmla="*/ 246 h 325"/>
                <a:gd name="T70" fmla="*/ 194 w 443"/>
                <a:gd name="T71" fmla="*/ 129 h 325"/>
                <a:gd name="T72" fmla="*/ 225 w 443"/>
                <a:gd name="T73" fmla="*/ 92 h 325"/>
                <a:gd name="T74" fmla="*/ 204 w 443"/>
                <a:gd name="T75" fmla="*/ 0 h 3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3" h="325">
                  <a:moveTo>
                    <a:pt x="112" y="0"/>
                  </a:moveTo>
                  <a:lnTo>
                    <a:pt x="203" y="25"/>
                  </a:lnTo>
                  <a:lnTo>
                    <a:pt x="272" y="41"/>
                  </a:lnTo>
                  <a:lnTo>
                    <a:pt x="306" y="49"/>
                  </a:lnTo>
                  <a:lnTo>
                    <a:pt x="341" y="54"/>
                  </a:lnTo>
                  <a:lnTo>
                    <a:pt x="387" y="63"/>
                  </a:lnTo>
                  <a:lnTo>
                    <a:pt x="443" y="73"/>
                  </a:lnTo>
                  <a:lnTo>
                    <a:pt x="407" y="325"/>
                  </a:lnTo>
                  <a:lnTo>
                    <a:pt x="235" y="289"/>
                  </a:lnTo>
                  <a:lnTo>
                    <a:pt x="211" y="305"/>
                  </a:lnTo>
                  <a:lnTo>
                    <a:pt x="180" y="281"/>
                  </a:lnTo>
                  <a:lnTo>
                    <a:pt x="153" y="305"/>
                  </a:lnTo>
                  <a:lnTo>
                    <a:pt x="128" y="284"/>
                  </a:lnTo>
                  <a:lnTo>
                    <a:pt x="57" y="281"/>
                  </a:lnTo>
                  <a:lnTo>
                    <a:pt x="67" y="239"/>
                  </a:lnTo>
                  <a:lnTo>
                    <a:pt x="16" y="236"/>
                  </a:lnTo>
                  <a:lnTo>
                    <a:pt x="11" y="212"/>
                  </a:lnTo>
                  <a:lnTo>
                    <a:pt x="21" y="187"/>
                  </a:lnTo>
                  <a:lnTo>
                    <a:pt x="8" y="165"/>
                  </a:lnTo>
                  <a:lnTo>
                    <a:pt x="10" y="101"/>
                  </a:lnTo>
                  <a:lnTo>
                    <a:pt x="0" y="53"/>
                  </a:lnTo>
                  <a:lnTo>
                    <a:pt x="6" y="34"/>
                  </a:lnTo>
                  <a:lnTo>
                    <a:pt x="28" y="41"/>
                  </a:lnTo>
                  <a:lnTo>
                    <a:pt x="52" y="70"/>
                  </a:lnTo>
                  <a:lnTo>
                    <a:pt x="96" y="76"/>
                  </a:lnTo>
                  <a:lnTo>
                    <a:pt x="107" y="100"/>
                  </a:lnTo>
                  <a:lnTo>
                    <a:pt x="86" y="100"/>
                  </a:lnTo>
                  <a:lnTo>
                    <a:pt x="83" y="120"/>
                  </a:lnTo>
                  <a:lnTo>
                    <a:pt x="96" y="122"/>
                  </a:lnTo>
                  <a:lnTo>
                    <a:pt x="101" y="142"/>
                  </a:lnTo>
                  <a:lnTo>
                    <a:pt x="74" y="157"/>
                  </a:lnTo>
                  <a:lnTo>
                    <a:pt x="74" y="171"/>
                  </a:lnTo>
                  <a:lnTo>
                    <a:pt x="104" y="171"/>
                  </a:lnTo>
                  <a:lnTo>
                    <a:pt x="112" y="136"/>
                  </a:lnTo>
                  <a:lnTo>
                    <a:pt x="134" y="115"/>
                  </a:lnTo>
                  <a:lnTo>
                    <a:pt x="107" y="60"/>
                  </a:lnTo>
                  <a:lnTo>
                    <a:pt x="124" y="43"/>
                  </a:lnTo>
                  <a:lnTo>
                    <a:pt x="112"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9" name="Freeform 20"/>
            <p:cNvSpPr>
              <a:spLocks/>
            </p:cNvSpPr>
            <p:nvPr/>
          </p:nvSpPr>
          <p:spPr bwMode="auto">
            <a:xfrm>
              <a:off x="674" y="910"/>
              <a:ext cx="747" cy="617"/>
            </a:xfrm>
            <a:custGeom>
              <a:avLst/>
              <a:gdLst>
                <a:gd name="T0" fmla="*/ 220 w 553"/>
                <a:gd name="T1" fmla="*/ 0 h 422"/>
                <a:gd name="T2" fmla="*/ 192 w 553"/>
                <a:gd name="T3" fmla="*/ 18 h 422"/>
                <a:gd name="T4" fmla="*/ 173 w 553"/>
                <a:gd name="T5" fmla="*/ 98 h 422"/>
                <a:gd name="T6" fmla="*/ 155 w 553"/>
                <a:gd name="T7" fmla="*/ 165 h 422"/>
                <a:gd name="T8" fmla="*/ 140 w 553"/>
                <a:gd name="T9" fmla="*/ 218 h 422"/>
                <a:gd name="T10" fmla="*/ 123 w 553"/>
                <a:gd name="T11" fmla="*/ 276 h 422"/>
                <a:gd name="T12" fmla="*/ 103 w 553"/>
                <a:gd name="T13" fmla="*/ 336 h 422"/>
                <a:gd name="T14" fmla="*/ 74 w 553"/>
                <a:gd name="T15" fmla="*/ 399 h 422"/>
                <a:gd name="T16" fmla="*/ 38 w 553"/>
                <a:gd name="T17" fmla="*/ 472 h 422"/>
                <a:gd name="T18" fmla="*/ 0 w 553"/>
                <a:gd name="T19" fmla="*/ 545 h 422"/>
                <a:gd name="T20" fmla="*/ 0 w 553"/>
                <a:gd name="T21" fmla="*/ 702 h 422"/>
                <a:gd name="T22" fmla="*/ 566 w 553"/>
                <a:gd name="T23" fmla="*/ 838 h 422"/>
                <a:gd name="T24" fmla="*/ 827 w 553"/>
                <a:gd name="T25" fmla="*/ 902 h 422"/>
                <a:gd name="T26" fmla="*/ 881 w 553"/>
                <a:gd name="T27" fmla="*/ 588 h 422"/>
                <a:gd name="T28" fmla="*/ 916 w 553"/>
                <a:gd name="T29" fmla="*/ 560 h 422"/>
                <a:gd name="T30" fmla="*/ 885 w 553"/>
                <a:gd name="T31" fmla="*/ 491 h 422"/>
                <a:gd name="T32" fmla="*/ 900 w 553"/>
                <a:gd name="T33" fmla="*/ 420 h 422"/>
                <a:gd name="T34" fmla="*/ 1009 w 553"/>
                <a:gd name="T35" fmla="*/ 300 h 422"/>
                <a:gd name="T36" fmla="*/ 935 w 553"/>
                <a:gd name="T37" fmla="*/ 190 h 422"/>
                <a:gd name="T38" fmla="*/ 620 w 553"/>
                <a:gd name="T39" fmla="*/ 113 h 422"/>
                <a:gd name="T40" fmla="*/ 577 w 553"/>
                <a:gd name="T41" fmla="*/ 145 h 422"/>
                <a:gd name="T42" fmla="*/ 520 w 553"/>
                <a:gd name="T43" fmla="*/ 92 h 422"/>
                <a:gd name="T44" fmla="*/ 471 w 553"/>
                <a:gd name="T45" fmla="*/ 148 h 422"/>
                <a:gd name="T46" fmla="*/ 423 w 553"/>
                <a:gd name="T47" fmla="*/ 92 h 422"/>
                <a:gd name="T48" fmla="*/ 297 w 553"/>
                <a:gd name="T49" fmla="*/ 96 h 422"/>
                <a:gd name="T50" fmla="*/ 313 w 553"/>
                <a:gd name="T51" fmla="*/ 6 h 422"/>
                <a:gd name="T52" fmla="*/ 220 w 553"/>
                <a:gd name="T53" fmla="*/ 0 h 4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53" h="422">
                  <a:moveTo>
                    <a:pt x="121" y="0"/>
                  </a:moveTo>
                  <a:lnTo>
                    <a:pt x="105" y="8"/>
                  </a:lnTo>
                  <a:lnTo>
                    <a:pt x="95" y="46"/>
                  </a:lnTo>
                  <a:lnTo>
                    <a:pt x="85" y="77"/>
                  </a:lnTo>
                  <a:lnTo>
                    <a:pt x="77" y="102"/>
                  </a:lnTo>
                  <a:lnTo>
                    <a:pt x="67" y="129"/>
                  </a:lnTo>
                  <a:lnTo>
                    <a:pt x="56" y="157"/>
                  </a:lnTo>
                  <a:lnTo>
                    <a:pt x="41" y="187"/>
                  </a:lnTo>
                  <a:lnTo>
                    <a:pt x="21" y="221"/>
                  </a:lnTo>
                  <a:lnTo>
                    <a:pt x="0" y="255"/>
                  </a:lnTo>
                  <a:lnTo>
                    <a:pt x="0" y="328"/>
                  </a:lnTo>
                  <a:lnTo>
                    <a:pt x="310" y="392"/>
                  </a:lnTo>
                  <a:lnTo>
                    <a:pt x="453" y="422"/>
                  </a:lnTo>
                  <a:lnTo>
                    <a:pt x="483" y="275"/>
                  </a:lnTo>
                  <a:lnTo>
                    <a:pt x="502" y="262"/>
                  </a:lnTo>
                  <a:lnTo>
                    <a:pt x="485" y="230"/>
                  </a:lnTo>
                  <a:lnTo>
                    <a:pt x="493" y="196"/>
                  </a:lnTo>
                  <a:lnTo>
                    <a:pt x="553" y="140"/>
                  </a:lnTo>
                  <a:lnTo>
                    <a:pt x="512" y="89"/>
                  </a:lnTo>
                  <a:lnTo>
                    <a:pt x="340" y="53"/>
                  </a:lnTo>
                  <a:lnTo>
                    <a:pt x="316" y="68"/>
                  </a:lnTo>
                  <a:lnTo>
                    <a:pt x="285" y="43"/>
                  </a:lnTo>
                  <a:lnTo>
                    <a:pt x="258" y="69"/>
                  </a:lnTo>
                  <a:lnTo>
                    <a:pt x="232" y="43"/>
                  </a:lnTo>
                  <a:lnTo>
                    <a:pt x="163" y="45"/>
                  </a:lnTo>
                  <a:lnTo>
                    <a:pt x="172" y="3"/>
                  </a:lnTo>
                  <a:lnTo>
                    <a:pt x="12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0" name="Freeform 21"/>
            <p:cNvSpPr>
              <a:spLocks/>
            </p:cNvSpPr>
            <p:nvPr/>
          </p:nvSpPr>
          <p:spPr bwMode="auto">
            <a:xfrm>
              <a:off x="955" y="1469"/>
              <a:ext cx="596" cy="975"/>
            </a:xfrm>
            <a:custGeom>
              <a:avLst/>
              <a:gdLst>
                <a:gd name="T0" fmla="*/ 75 w 622"/>
                <a:gd name="T1" fmla="*/ 0 h 1018"/>
                <a:gd name="T2" fmla="*/ 0 w 622"/>
                <a:gd name="T3" fmla="*/ 375 h 1018"/>
                <a:gd name="T4" fmla="*/ 390 w 622"/>
                <a:gd name="T5" fmla="*/ 934 h 1018"/>
                <a:gd name="T6" fmla="*/ 413 w 622"/>
                <a:gd name="T7" fmla="*/ 910 h 1018"/>
                <a:gd name="T8" fmla="*/ 412 w 622"/>
                <a:gd name="T9" fmla="*/ 798 h 1018"/>
                <a:gd name="T10" fmla="*/ 460 w 622"/>
                <a:gd name="T11" fmla="*/ 806 h 1018"/>
                <a:gd name="T12" fmla="*/ 511 w 622"/>
                <a:gd name="T13" fmla="*/ 465 h 1018"/>
                <a:gd name="T14" fmla="*/ 543 w 622"/>
                <a:gd name="T15" fmla="*/ 233 h 1018"/>
                <a:gd name="T16" fmla="*/ 555 w 622"/>
                <a:gd name="T17" fmla="*/ 163 h 1018"/>
                <a:gd name="T18" fmla="*/ 571 w 622"/>
                <a:gd name="T19" fmla="*/ 100 h 1018"/>
                <a:gd name="T20" fmla="*/ 316 w 622"/>
                <a:gd name="T21" fmla="*/ 56 h 1018"/>
                <a:gd name="T22" fmla="*/ 75 w 622"/>
                <a:gd name="T23" fmla="*/ 0 h 10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1018">
                  <a:moveTo>
                    <a:pt x="81" y="0"/>
                  </a:moveTo>
                  <a:lnTo>
                    <a:pt x="0" y="409"/>
                  </a:lnTo>
                  <a:lnTo>
                    <a:pt x="425" y="1018"/>
                  </a:lnTo>
                  <a:lnTo>
                    <a:pt x="450" y="992"/>
                  </a:lnTo>
                  <a:lnTo>
                    <a:pt x="449" y="870"/>
                  </a:lnTo>
                  <a:lnTo>
                    <a:pt x="501" y="879"/>
                  </a:lnTo>
                  <a:lnTo>
                    <a:pt x="556" y="506"/>
                  </a:lnTo>
                  <a:lnTo>
                    <a:pt x="592" y="254"/>
                  </a:lnTo>
                  <a:lnTo>
                    <a:pt x="604" y="177"/>
                  </a:lnTo>
                  <a:lnTo>
                    <a:pt x="622" y="109"/>
                  </a:lnTo>
                  <a:lnTo>
                    <a:pt x="344" y="61"/>
                  </a:lnTo>
                  <a:lnTo>
                    <a:pt x="8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1" name="Freeform 22"/>
            <p:cNvSpPr>
              <a:spLocks/>
            </p:cNvSpPr>
            <p:nvPr/>
          </p:nvSpPr>
          <p:spPr bwMode="auto">
            <a:xfrm>
              <a:off x="1285" y="668"/>
              <a:ext cx="535" cy="943"/>
            </a:xfrm>
            <a:custGeom>
              <a:avLst/>
              <a:gdLst>
                <a:gd name="T0" fmla="*/ 174 w 397"/>
                <a:gd name="T1" fmla="*/ 0 h 644"/>
                <a:gd name="T2" fmla="*/ 109 w 397"/>
                <a:gd name="T3" fmla="*/ 540 h 644"/>
                <a:gd name="T4" fmla="*/ 177 w 397"/>
                <a:gd name="T5" fmla="*/ 655 h 644"/>
                <a:gd name="T6" fmla="*/ 71 w 397"/>
                <a:gd name="T7" fmla="*/ 775 h 644"/>
                <a:gd name="T8" fmla="*/ 57 w 397"/>
                <a:gd name="T9" fmla="*/ 858 h 644"/>
                <a:gd name="T10" fmla="*/ 88 w 397"/>
                <a:gd name="T11" fmla="*/ 915 h 644"/>
                <a:gd name="T12" fmla="*/ 57 w 397"/>
                <a:gd name="T13" fmla="*/ 946 h 644"/>
                <a:gd name="T14" fmla="*/ 0 w 397"/>
                <a:gd name="T15" fmla="*/ 1259 h 644"/>
                <a:gd name="T16" fmla="*/ 345 w 397"/>
                <a:gd name="T17" fmla="*/ 1330 h 644"/>
                <a:gd name="T18" fmla="*/ 670 w 397"/>
                <a:gd name="T19" fmla="*/ 1381 h 644"/>
                <a:gd name="T20" fmla="*/ 705 w 397"/>
                <a:gd name="T21" fmla="*/ 1095 h 644"/>
                <a:gd name="T22" fmla="*/ 721 w 397"/>
                <a:gd name="T23" fmla="*/ 937 h 644"/>
                <a:gd name="T24" fmla="*/ 690 w 397"/>
                <a:gd name="T25" fmla="*/ 882 h 644"/>
                <a:gd name="T26" fmla="*/ 616 w 397"/>
                <a:gd name="T27" fmla="*/ 899 h 644"/>
                <a:gd name="T28" fmla="*/ 517 w 397"/>
                <a:gd name="T29" fmla="*/ 911 h 644"/>
                <a:gd name="T30" fmla="*/ 500 w 397"/>
                <a:gd name="T31" fmla="*/ 782 h 644"/>
                <a:gd name="T32" fmla="*/ 383 w 397"/>
                <a:gd name="T33" fmla="*/ 679 h 644"/>
                <a:gd name="T34" fmla="*/ 398 w 397"/>
                <a:gd name="T35" fmla="*/ 614 h 644"/>
                <a:gd name="T36" fmla="*/ 411 w 397"/>
                <a:gd name="T37" fmla="*/ 495 h 644"/>
                <a:gd name="T38" fmla="*/ 257 w 397"/>
                <a:gd name="T39" fmla="*/ 240 h 644"/>
                <a:gd name="T40" fmla="*/ 278 w 397"/>
                <a:gd name="T41" fmla="*/ 18 h 644"/>
                <a:gd name="T42" fmla="*/ 174 w 397"/>
                <a:gd name="T43" fmla="*/ 0 h 6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44">
                  <a:moveTo>
                    <a:pt x="96" y="0"/>
                  </a:moveTo>
                  <a:lnTo>
                    <a:pt x="60" y="252"/>
                  </a:lnTo>
                  <a:lnTo>
                    <a:pt x="97" y="305"/>
                  </a:lnTo>
                  <a:lnTo>
                    <a:pt x="39" y="361"/>
                  </a:lnTo>
                  <a:lnTo>
                    <a:pt x="31" y="400"/>
                  </a:lnTo>
                  <a:lnTo>
                    <a:pt x="48" y="427"/>
                  </a:lnTo>
                  <a:lnTo>
                    <a:pt x="31" y="441"/>
                  </a:lnTo>
                  <a:lnTo>
                    <a:pt x="0" y="587"/>
                  </a:lnTo>
                  <a:lnTo>
                    <a:pt x="190" y="620"/>
                  </a:lnTo>
                  <a:lnTo>
                    <a:pt x="369" y="644"/>
                  </a:lnTo>
                  <a:lnTo>
                    <a:pt x="388" y="511"/>
                  </a:lnTo>
                  <a:lnTo>
                    <a:pt x="397" y="437"/>
                  </a:lnTo>
                  <a:lnTo>
                    <a:pt x="380" y="411"/>
                  </a:lnTo>
                  <a:lnTo>
                    <a:pt x="339" y="419"/>
                  </a:lnTo>
                  <a:lnTo>
                    <a:pt x="285" y="425"/>
                  </a:lnTo>
                  <a:lnTo>
                    <a:pt x="275" y="365"/>
                  </a:lnTo>
                  <a:lnTo>
                    <a:pt x="211" y="317"/>
                  </a:lnTo>
                  <a:lnTo>
                    <a:pt x="219" y="286"/>
                  </a:lnTo>
                  <a:lnTo>
                    <a:pt x="226" y="231"/>
                  </a:lnTo>
                  <a:lnTo>
                    <a:pt x="142" y="112"/>
                  </a:lnTo>
                  <a:lnTo>
                    <a:pt x="153" y="8"/>
                  </a:lnTo>
                  <a:lnTo>
                    <a:pt x="9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2" name="Freeform 23"/>
            <p:cNvSpPr>
              <a:spLocks/>
            </p:cNvSpPr>
            <p:nvPr/>
          </p:nvSpPr>
          <p:spPr bwMode="auto">
            <a:xfrm>
              <a:off x="1448" y="1574"/>
              <a:ext cx="499" cy="697"/>
            </a:xfrm>
            <a:custGeom>
              <a:avLst/>
              <a:gdLst>
                <a:gd name="T0" fmla="*/ 126 w 369"/>
                <a:gd name="T1" fmla="*/ 0 h 476"/>
                <a:gd name="T2" fmla="*/ 456 w 369"/>
                <a:gd name="T3" fmla="*/ 54 h 476"/>
                <a:gd name="T4" fmla="*/ 433 w 369"/>
                <a:gd name="T5" fmla="*/ 249 h 476"/>
                <a:gd name="T6" fmla="*/ 675 w 369"/>
                <a:gd name="T7" fmla="*/ 274 h 476"/>
                <a:gd name="T8" fmla="*/ 609 w 369"/>
                <a:gd name="T9" fmla="*/ 1021 h 476"/>
                <a:gd name="T10" fmla="*/ 0 w 369"/>
                <a:gd name="T11" fmla="*/ 943 h 476"/>
                <a:gd name="T12" fmla="*/ 62 w 369"/>
                <a:gd name="T13" fmla="*/ 467 h 476"/>
                <a:gd name="T14" fmla="*/ 126 w 369"/>
                <a:gd name="T15" fmla="*/ 0 h 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9" h="476">
                  <a:moveTo>
                    <a:pt x="69" y="0"/>
                  </a:moveTo>
                  <a:lnTo>
                    <a:pt x="249" y="25"/>
                  </a:lnTo>
                  <a:lnTo>
                    <a:pt x="237" y="116"/>
                  </a:lnTo>
                  <a:lnTo>
                    <a:pt x="369" y="128"/>
                  </a:lnTo>
                  <a:lnTo>
                    <a:pt x="333" y="476"/>
                  </a:lnTo>
                  <a:lnTo>
                    <a:pt x="0" y="440"/>
                  </a:lnTo>
                  <a:lnTo>
                    <a:pt x="34" y="218"/>
                  </a:lnTo>
                  <a:lnTo>
                    <a:pt x="6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3" name="Freeform 24"/>
            <p:cNvSpPr>
              <a:spLocks/>
            </p:cNvSpPr>
            <p:nvPr/>
          </p:nvSpPr>
          <p:spPr bwMode="auto">
            <a:xfrm>
              <a:off x="1474" y="678"/>
              <a:ext cx="932" cy="630"/>
            </a:xfrm>
            <a:custGeom>
              <a:avLst/>
              <a:gdLst>
                <a:gd name="T0" fmla="*/ 20 w 691"/>
                <a:gd name="T1" fmla="*/ 0 h 430"/>
                <a:gd name="T2" fmla="*/ 267 w 691"/>
                <a:gd name="T3" fmla="*/ 37 h 430"/>
                <a:gd name="T4" fmla="*/ 417 w 691"/>
                <a:gd name="T5" fmla="*/ 60 h 430"/>
                <a:gd name="T6" fmla="*/ 614 w 691"/>
                <a:gd name="T7" fmla="*/ 84 h 430"/>
                <a:gd name="T8" fmla="*/ 794 w 691"/>
                <a:gd name="T9" fmla="*/ 105 h 430"/>
                <a:gd name="T10" fmla="*/ 1110 w 691"/>
                <a:gd name="T11" fmla="*/ 133 h 430"/>
                <a:gd name="T12" fmla="*/ 1257 w 691"/>
                <a:gd name="T13" fmla="*/ 147 h 430"/>
                <a:gd name="T14" fmla="*/ 1252 w 691"/>
                <a:gd name="T15" fmla="*/ 900 h 430"/>
                <a:gd name="T16" fmla="*/ 482 w 691"/>
                <a:gd name="T17" fmla="*/ 822 h 430"/>
                <a:gd name="T18" fmla="*/ 465 w 691"/>
                <a:gd name="T19" fmla="*/ 923 h 430"/>
                <a:gd name="T20" fmla="*/ 437 w 691"/>
                <a:gd name="T21" fmla="*/ 876 h 430"/>
                <a:gd name="T22" fmla="*/ 366 w 691"/>
                <a:gd name="T23" fmla="*/ 885 h 430"/>
                <a:gd name="T24" fmla="*/ 264 w 691"/>
                <a:gd name="T25" fmla="*/ 901 h 430"/>
                <a:gd name="T26" fmla="*/ 245 w 691"/>
                <a:gd name="T27" fmla="*/ 771 h 430"/>
                <a:gd name="T28" fmla="*/ 125 w 691"/>
                <a:gd name="T29" fmla="*/ 668 h 430"/>
                <a:gd name="T30" fmla="*/ 144 w 691"/>
                <a:gd name="T31" fmla="*/ 568 h 430"/>
                <a:gd name="T32" fmla="*/ 156 w 691"/>
                <a:gd name="T33" fmla="*/ 488 h 430"/>
                <a:gd name="T34" fmla="*/ 0 w 691"/>
                <a:gd name="T35" fmla="*/ 230 h 430"/>
                <a:gd name="T36" fmla="*/ 20 w 691"/>
                <a:gd name="T37" fmla="*/ 0 h 4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91" h="430">
                  <a:moveTo>
                    <a:pt x="11" y="0"/>
                  </a:moveTo>
                  <a:lnTo>
                    <a:pt x="147" y="17"/>
                  </a:lnTo>
                  <a:lnTo>
                    <a:pt x="229" y="28"/>
                  </a:lnTo>
                  <a:lnTo>
                    <a:pt x="337" y="39"/>
                  </a:lnTo>
                  <a:lnTo>
                    <a:pt x="437" y="49"/>
                  </a:lnTo>
                  <a:lnTo>
                    <a:pt x="610" y="62"/>
                  </a:lnTo>
                  <a:lnTo>
                    <a:pt x="691" y="68"/>
                  </a:lnTo>
                  <a:lnTo>
                    <a:pt x="688" y="419"/>
                  </a:lnTo>
                  <a:lnTo>
                    <a:pt x="265" y="383"/>
                  </a:lnTo>
                  <a:lnTo>
                    <a:pt x="256" y="430"/>
                  </a:lnTo>
                  <a:lnTo>
                    <a:pt x="240" y="408"/>
                  </a:lnTo>
                  <a:lnTo>
                    <a:pt x="201" y="412"/>
                  </a:lnTo>
                  <a:lnTo>
                    <a:pt x="145" y="420"/>
                  </a:lnTo>
                  <a:lnTo>
                    <a:pt x="135" y="359"/>
                  </a:lnTo>
                  <a:lnTo>
                    <a:pt x="69" y="311"/>
                  </a:lnTo>
                  <a:lnTo>
                    <a:pt x="79" y="265"/>
                  </a:lnTo>
                  <a:lnTo>
                    <a:pt x="86" y="227"/>
                  </a:lnTo>
                  <a:lnTo>
                    <a:pt x="0" y="107"/>
                  </a:lnTo>
                  <a:lnTo>
                    <a:pt x="1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4" name="Freeform 25"/>
            <p:cNvSpPr>
              <a:spLocks/>
            </p:cNvSpPr>
            <p:nvPr/>
          </p:nvSpPr>
          <p:spPr bwMode="auto">
            <a:xfrm>
              <a:off x="1763" y="1233"/>
              <a:ext cx="639" cy="568"/>
            </a:xfrm>
            <a:custGeom>
              <a:avLst/>
              <a:gdLst>
                <a:gd name="T0" fmla="*/ 84 w 473"/>
                <a:gd name="T1" fmla="*/ 0 h 388"/>
                <a:gd name="T2" fmla="*/ 53 w 473"/>
                <a:gd name="T3" fmla="*/ 310 h 388"/>
                <a:gd name="T4" fmla="*/ 0 w 473"/>
                <a:gd name="T5" fmla="*/ 754 h 388"/>
                <a:gd name="T6" fmla="*/ 250 w 473"/>
                <a:gd name="T7" fmla="*/ 777 h 388"/>
                <a:gd name="T8" fmla="*/ 834 w 473"/>
                <a:gd name="T9" fmla="*/ 832 h 388"/>
                <a:gd name="T10" fmla="*/ 863 w 473"/>
                <a:gd name="T11" fmla="*/ 86 h 388"/>
                <a:gd name="T12" fmla="*/ 84 w 473"/>
                <a:gd name="T13" fmla="*/ 0 h 3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3" h="388">
                  <a:moveTo>
                    <a:pt x="46" y="0"/>
                  </a:moveTo>
                  <a:lnTo>
                    <a:pt x="29" y="145"/>
                  </a:lnTo>
                  <a:lnTo>
                    <a:pt x="0" y="352"/>
                  </a:lnTo>
                  <a:lnTo>
                    <a:pt x="137" y="363"/>
                  </a:lnTo>
                  <a:lnTo>
                    <a:pt x="457" y="388"/>
                  </a:lnTo>
                  <a:lnTo>
                    <a:pt x="473" y="40"/>
                  </a:lnTo>
                  <a:lnTo>
                    <a:pt x="4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5" name="Freeform 26"/>
            <p:cNvSpPr>
              <a:spLocks/>
            </p:cNvSpPr>
            <p:nvPr/>
          </p:nvSpPr>
          <p:spPr bwMode="auto">
            <a:xfrm>
              <a:off x="1892" y="1762"/>
              <a:ext cx="665" cy="538"/>
            </a:xfrm>
            <a:custGeom>
              <a:avLst/>
              <a:gdLst>
                <a:gd name="T0" fmla="*/ 74 w 493"/>
                <a:gd name="T1" fmla="*/ 0 h 368"/>
                <a:gd name="T2" fmla="*/ 30 w 493"/>
                <a:gd name="T3" fmla="*/ 472 h 368"/>
                <a:gd name="T4" fmla="*/ 0 w 493"/>
                <a:gd name="T5" fmla="*/ 744 h 368"/>
                <a:gd name="T6" fmla="*/ 449 w 493"/>
                <a:gd name="T7" fmla="*/ 769 h 368"/>
                <a:gd name="T8" fmla="*/ 877 w 493"/>
                <a:gd name="T9" fmla="*/ 787 h 368"/>
                <a:gd name="T10" fmla="*/ 890 w 493"/>
                <a:gd name="T11" fmla="*/ 420 h 368"/>
                <a:gd name="T12" fmla="*/ 897 w 493"/>
                <a:gd name="T13" fmla="*/ 60 h 368"/>
                <a:gd name="T14" fmla="*/ 653 w 493"/>
                <a:gd name="T15" fmla="*/ 54 h 368"/>
                <a:gd name="T16" fmla="*/ 74 w 493"/>
                <a:gd name="T17" fmla="*/ 0 h 3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368">
                  <a:moveTo>
                    <a:pt x="41" y="0"/>
                  </a:moveTo>
                  <a:lnTo>
                    <a:pt x="16" y="221"/>
                  </a:lnTo>
                  <a:lnTo>
                    <a:pt x="0" y="348"/>
                  </a:lnTo>
                  <a:lnTo>
                    <a:pt x="247" y="360"/>
                  </a:lnTo>
                  <a:lnTo>
                    <a:pt x="482" y="368"/>
                  </a:lnTo>
                  <a:lnTo>
                    <a:pt x="489" y="196"/>
                  </a:lnTo>
                  <a:lnTo>
                    <a:pt x="493" y="28"/>
                  </a:lnTo>
                  <a:lnTo>
                    <a:pt x="359" y="25"/>
                  </a:lnTo>
                  <a:lnTo>
                    <a:pt x="4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6" name="Freeform 27"/>
            <p:cNvSpPr>
              <a:spLocks/>
            </p:cNvSpPr>
            <p:nvPr/>
          </p:nvSpPr>
          <p:spPr bwMode="auto">
            <a:xfrm>
              <a:off x="1279" y="2215"/>
              <a:ext cx="618" cy="712"/>
            </a:xfrm>
            <a:custGeom>
              <a:avLst/>
              <a:gdLst>
                <a:gd name="T0" fmla="*/ 153 w 629"/>
                <a:gd name="T1" fmla="*/ 0 h 759"/>
                <a:gd name="T2" fmla="*/ 140 w 629"/>
                <a:gd name="T3" fmla="*/ 87 h 759"/>
                <a:gd name="T4" fmla="*/ 89 w 629"/>
                <a:gd name="T5" fmla="*/ 78 h 759"/>
                <a:gd name="T6" fmla="*/ 92 w 629"/>
                <a:gd name="T7" fmla="*/ 189 h 759"/>
                <a:gd name="T8" fmla="*/ 71 w 629"/>
                <a:gd name="T9" fmla="*/ 213 h 759"/>
                <a:gd name="T10" fmla="*/ 104 w 629"/>
                <a:gd name="T11" fmla="*/ 280 h 759"/>
                <a:gd name="T12" fmla="*/ 68 w 629"/>
                <a:gd name="T13" fmla="*/ 311 h 759"/>
                <a:gd name="T14" fmla="*/ 47 w 629"/>
                <a:gd name="T15" fmla="*/ 360 h 759"/>
                <a:gd name="T16" fmla="*/ 18 w 629"/>
                <a:gd name="T17" fmla="*/ 408 h 759"/>
                <a:gd name="T18" fmla="*/ 37 w 629"/>
                <a:gd name="T19" fmla="*/ 436 h 759"/>
                <a:gd name="T20" fmla="*/ 3 w 629"/>
                <a:gd name="T21" fmla="*/ 448 h 759"/>
                <a:gd name="T22" fmla="*/ 0 w 629"/>
                <a:gd name="T23" fmla="*/ 494 h 759"/>
                <a:gd name="T24" fmla="*/ 341 w 629"/>
                <a:gd name="T25" fmla="*/ 665 h 759"/>
                <a:gd name="T26" fmla="*/ 534 w 629"/>
                <a:gd name="T27" fmla="*/ 668 h 759"/>
                <a:gd name="T28" fmla="*/ 607 w 629"/>
                <a:gd name="T29" fmla="*/ 53 h 759"/>
                <a:gd name="T30" fmla="*/ 153 w 629"/>
                <a:gd name="T31" fmla="*/ 0 h 7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9" h="759">
                  <a:moveTo>
                    <a:pt x="159" y="0"/>
                  </a:moveTo>
                  <a:lnTo>
                    <a:pt x="146" y="99"/>
                  </a:lnTo>
                  <a:lnTo>
                    <a:pt x="93" y="89"/>
                  </a:lnTo>
                  <a:lnTo>
                    <a:pt x="96" y="215"/>
                  </a:lnTo>
                  <a:lnTo>
                    <a:pt x="73" y="242"/>
                  </a:lnTo>
                  <a:lnTo>
                    <a:pt x="108" y="318"/>
                  </a:lnTo>
                  <a:lnTo>
                    <a:pt x="70" y="353"/>
                  </a:lnTo>
                  <a:lnTo>
                    <a:pt x="49" y="409"/>
                  </a:lnTo>
                  <a:lnTo>
                    <a:pt x="18" y="464"/>
                  </a:lnTo>
                  <a:lnTo>
                    <a:pt x="39" y="496"/>
                  </a:lnTo>
                  <a:lnTo>
                    <a:pt x="3" y="510"/>
                  </a:lnTo>
                  <a:lnTo>
                    <a:pt x="0" y="562"/>
                  </a:lnTo>
                  <a:lnTo>
                    <a:pt x="353" y="756"/>
                  </a:lnTo>
                  <a:lnTo>
                    <a:pt x="553" y="759"/>
                  </a:lnTo>
                  <a:lnTo>
                    <a:pt x="629" y="60"/>
                  </a:lnTo>
                  <a:lnTo>
                    <a:pt x="15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7" name="Freeform 28"/>
            <p:cNvSpPr>
              <a:spLocks/>
            </p:cNvSpPr>
            <p:nvPr/>
          </p:nvSpPr>
          <p:spPr bwMode="auto">
            <a:xfrm>
              <a:off x="2074" y="2367"/>
              <a:ext cx="1298" cy="1306"/>
            </a:xfrm>
            <a:custGeom>
              <a:avLst/>
              <a:gdLst>
                <a:gd name="T0" fmla="*/ 506 w 962"/>
                <a:gd name="T1" fmla="*/ 0 h 892"/>
                <a:gd name="T2" fmla="*/ 893 w 962"/>
                <a:gd name="T3" fmla="*/ 15 h 892"/>
                <a:gd name="T4" fmla="*/ 893 w 962"/>
                <a:gd name="T5" fmla="*/ 362 h 892"/>
                <a:gd name="T6" fmla="*/ 1093 w 962"/>
                <a:gd name="T7" fmla="*/ 458 h 892"/>
                <a:gd name="T8" fmla="*/ 1147 w 962"/>
                <a:gd name="T9" fmla="*/ 426 h 892"/>
                <a:gd name="T10" fmla="*/ 1276 w 962"/>
                <a:gd name="T11" fmla="*/ 502 h 892"/>
                <a:gd name="T12" fmla="*/ 1353 w 962"/>
                <a:gd name="T13" fmla="*/ 498 h 892"/>
                <a:gd name="T14" fmla="*/ 1502 w 962"/>
                <a:gd name="T15" fmla="*/ 422 h 892"/>
                <a:gd name="T16" fmla="*/ 1589 w 962"/>
                <a:gd name="T17" fmla="*/ 493 h 892"/>
                <a:gd name="T18" fmla="*/ 1664 w 962"/>
                <a:gd name="T19" fmla="*/ 512 h 892"/>
                <a:gd name="T20" fmla="*/ 1664 w 962"/>
                <a:gd name="T21" fmla="*/ 795 h 892"/>
                <a:gd name="T22" fmla="*/ 1751 w 962"/>
                <a:gd name="T23" fmla="*/ 971 h 892"/>
                <a:gd name="T24" fmla="*/ 1731 w 962"/>
                <a:gd name="T25" fmla="*/ 1211 h 892"/>
                <a:gd name="T26" fmla="*/ 1637 w 962"/>
                <a:gd name="T27" fmla="*/ 1307 h 892"/>
                <a:gd name="T28" fmla="*/ 1615 w 962"/>
                <a:gd name="T29" fmla="*/ 1220 h 892"/>
                <a:gd name="T30" fmla="*/ 1589 w 962"/>
                <a:gd name="T31" fmla="*/ 1261 h 892"/>
                <a:gd name="T32" fmla="*/ 1610 w 962"/>
                <a:gd name="T33" fmla="*/ 1316 h 892"/>
                <a:gd name="T34" fmla="*/ 1438 w 962"/>
                <a:gd name="T35" fmla="*/ 1460 h 892"/>
                <a:gd name="T36" fmla="*/ 1398 w 962"/>
                <a:gd name="T37" fmla="*/ 1469 h 892"/>
                <a:gd name="T38" fmla="*/ 1309 w 962"/>
                <a:gd name="T39" fmla="*/ 1539 h 892"/>
                <a:gd name="T40" fmla="*/ 1309 w 962"/>
                <a:gd name="T41" fmla="*/ 1580 h 892"/>
                <a:gd name="T42" fmla="*/ 1282 w 962"/>
                <a:gd name="T43" fmla="*/ 1589 h 892"/>
                <a:gd name="T44" fmla="*/ 1303 w 962"/>
                <a:gd name="T45" fmla="*/ 1635 h 892"/>
                <a:gd name="T46" fmla="*/ 1255 w 962"/>
                <a:gd name="T47" fmla="*/ 1709 h 892"/>
                <a:gd name="T48" fmla="*/ 1282 w 962"/>
                <a:gd name="T49" fmla="*/ 1811 h 892"/>
                <a:gd name="T50" fmla="*/ 1309 w 962"/>
                <a:gd name="T51" fmla="*/ 1848 h 892"/>
                <a:gd name="T52" fmla="*/ 1303 w 962"/>
                <a:gd name="T53" fmla="*/ 1912 h 892"/>
                <a:gd name="T54" fmla="*/ 1235 w 962"/>
                <a:gd name="T55" fmla="*/ 1912 h 892"/>
                <a:gd name="T56" fmla="*/ 1174 w 962"/>
                <a:gd name="T57" fmla="*/ 1880 h 892"/>
                <a:gd name="T58" fmla="*/ 1132 w 962"/>
                <a:gd name="T59" fmla="*/ 1886 h 892"/>
                <a:gd name="T60" fmla="*/ 996 w 962"/>
                <a:gd name="T61" fmla="*/ 1830 h 892"/>
                <a:gd name="T62" fmla="*/ 936 w 962"/>
                <a:gd name="T63" fmla="*/ 1612 h 892"/>
                <a:gd name="T64" fmla="*/ 841 w 962"/>
                <a:gd name="T65" fmla="*/ 1510 h 892"/>
                <a:gd name="T66" fmla="*/ 756 w 962"/>
                <a:gd name="T67" fmla="*/ 1316 h 892"/>
                <a:gd name="T68" fmla="*/ 718 w 962"/>
                <a:gd name="T69" fmla="*/ 1297 h 892"/>
                <a:gd name="T70" fmla="*/ 672 w 962"/>
                <a:gd name="T71" fmla="*/ 1250 h 892"/>
                <a:gd name="T72" fmla="*/ 630 w 962"/>
                <a:gd name="T73" fmla="*/ 1250 h 892"/>
                <a:gd name="T74" fmla="*/ 564 w 962"/>
                <a:gd name="T75" fmla="*/ 1233 h 892"/>
                <a:gd name="T76" fmla="*/ 513 w 962"/>
                <a:gd name="T77" fmla="*/ 1250 h 892"/>
                <a:gd name="T78" fmla="*/ 480 w 962"/>
                <a:gd name="T79" fmla="*/ 1346 h 892"/>
                <a:gd name="T80" fmla="*/ 428 w 962"/>
                <a:gd name="T81" fmla="*/ 1362 h 892"/>
                <a:gd name="T82" fmla="*/ 317 w 962"/>
                <a:gd name="T83" fmla="*/ 1286 h 892"/>
                <a:gd name="T84" fmla="*/ 251 w 962"/>
                <a:gd name="T85" fmla="*/ 1196 h 892"/>
                <a:gd name="T86" fmla="*/ 240 w 962"/>
                <a:gd name="T87" fmla="*/ 1086 h 892"/>
                <a:gd name="T88" fmla="*/ 192 w 962"/>
                <a:gd name="T89" fmla="*/ 1012 h 892"/>
                <a:gd name="T90" fmla="*/ 80 w 962"/>
                <a:gd name="T91" fmla="*/ 906 h 892"/>
                <a:gd name="T92" fmla="*/ 0 w 962"/>
                <a:gd name="T93" fmla="*/ 798 h 892"/>
                <a:gd name="T94" fmla="*/ 0 w 962"/>
                <a:gd name="T95" fmla="*/ 753 h 892"/>
                <a:gd name="T96" fmla="*/ 264 w 962"/>
                <a:gd name="T97" fmla="*/ 754 h 892"/>
                <a:gd name="T98" fmla="*/ 480 w 962"/>
                <a:gd name="T99" fmla="*/ 776 h 892"/>
                <a:gd name="T100" fmla="*/ 506 w 962"/>
                <a:gd name="T101" fmla="*/ 0 h 8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2" h="892">
                  <a:moveTo>
                    <a:pt x="278" y="0"/>
                  </a:moveTo>
                  <a:lnTo>
                    <a:pt x="491" y="7"/>
                  </a:lnTo>
                  <a:lnTo>
                    <a:pt x="491" y="169"/>
                  </a:lnTo>
                  <a:lnTo>
                    <a:pt x="600" y="214"/>
                  </a:lnTo>
                  <a:lnTo>
                    <a:pt x="630" y="199"/>
                  </a:lnTo>
                  <a:lnTo>
                    <a:pt x="701" y="234"/>
                  </a:lnTo>
                  <a:lnTo>
                    <a:pt x="743" y="232"/>
                  </a:lnTo>
                  <a:lnTo>
                    <a:pt x="825" y="197"/>
                  </a:lnTo>
                  <a:lnTo>
                    <a:pt x="873" y="230"/>
                  </a:lnTo>
                  <a:lnTo>
                    <a:pt x="914" y="239"/>
                  </a:lnTo>
                  <a:lnTo>
                    <a:pt x="914" y="371"/>
                  </a:lnTo>
                  <a:lnTo>
                    <a:pt x="962" y="453"/>
                  </a:lnTo>
                  <a:lnTo>
                    <a:pt x="951" y="565"/>
                  </a:lnTo>
                  <a:lnTo>
                    <a:pt x="899" y="610"/>
                  </a:lnTo>
                  <a:lnTo>
                    <a:pt x="887" y="569"/>
                  </a:lnTo>
                  <a:lnTo>
                    <a:pt x="873" y="588"/>
                  </a:lnTo>
                  <a:lnTo>
                    <a:pt x="884" y="614"/>
                  </a:lnTo>
                  <a:lnTo>
                    <a:pt x="790" y="681"/>
                  </a:lnTo>
                  <a:lnTo>
                    <a:pt x="768" y="685"/>
                  </a:lnTo>
                  <a:lnTo>
                    <a:pt x="719" y="718"/>
                  </a:lnTo>
                  <a:lnTo>
                    <a:pt x="719" y="737"/>
                  </a:lnTo>
                  <a:lnTo>
                    <a:pt x="704" y="741"/>
                  </a:lnTo>
                  <a:lnTo>
                    <a:pt x="716" y="763"/>
                  </a:lnTo>
                  <a:lnTo>
                    <a:pt x="689" y="797"/>
                  </a:lnTo>
                  <a:lnTo>
                    <a:pt x="704" y="845"/>
                  </a:lnTo>
                  <a:lnTo>
                    <a:pt x="719" y="862"/>
                  </a:lnTo>
                  <a:lnTo>
                    <a:pt x="716" y="892"/>
                  </a:lnTo>
                  <a:lnTo>
                    <a:pt x="678" y="892"/>
                  </a:lnTo>
                  <a:lnTo>
                    <a:pt x="645" y="877"/>
                  </a:lnTo>
                  <a:lnTo>
                    <a:pt x="622" y="880"/>
                  </a:lnTo>
                  <a:lnTo>
                    <a:pt x="547" y="854"/>
                  </a:lnTo>
                  <a:lnTo>
                    <a:pt x="514" y="752"/>
                  </a:lnTo>
                  <a:lnTo>
                    <a:pt x="462" y="704"/>
                  </a:lnTo>
                  <a:lnTo>
                    <a:pt x="415" y="614"/>
                  </a:lnTo>
                  <a:lnTo>
                    <a:pt x="394" y="605"/>
                  </a:lnTo>
                  <a:lnTo>
                    <a:pt x="369" y="583"/>
                  </a:lnTo>
                  <a:lnTo>
                    <a:pt x="346" y="583"/>
                  </a:lnTo>
                  <a:lnTo>
                    <a:pt x="310" y="575"/>
                  </a:lnTo>
                  <a:lnTo>
                    <a:pt x="282" y="583"/>
                  </a:lnTo>
                  <a:lnTo>
                    <a:pt x="264" y="628"/>
                  </a:lnTo>
                  <a:lnTo>
                    <a:pt x="235" y="635"/>
                  </a:lnTo>
                  <a:lnTo>
                    <a:pt x="174" y="600"/>
                  </a:lnTo>
                  <a:lnTo>
                    <a:pt x="138" y="558"/>
                  </a:lnTo>
                  <a:lnTo>
                    <a:pt x="132" y="507"/>
                  </a:lnTo>
                  <a:lnTo>
                    <a:pt x="105" y="472"/>
                  </a:lnTo>
                  <a:lnTo>
                    <a:pt x="44" y="423"/>
                  </a:lnTo>
                  <a:lnTo>
                    <a:pt x="0" y="372"/>
                  </a:lnTo>
                  <a:lnTo>
                    <a:pt x="0" y="351"/>
                  </a:lnTo>
                  <a:lnTo>
                    <a:pt x="145" y="352"/>
                  </a:lnTo>
                  <a:lnTo>
                    <a:pt x="264" y="362"/>
                  </a:lnTo>
                  <a:lnTo>
                    <a:pt x="27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8" name="Freeform 29"/>
            <p:cNvSpPr>
              <a:spLocks/>
            </p:cNvSpPr>
            <p:nvPr/>
          </p:nvSpPr>
          <p:spPr bwMode="auto">
            <a:xfrm>
              <a:off x="2387" y="1161"/>
              <a:ext cx="656" cy="465"/>
            </a:xfrm>
            <a:custGeom>
              <a:avLst/>
              <a:gdLst>
                <a:gd name="T0" fmla="*/ 16 w 487"/>
                <a:gd name="T1" fmla="*/ 0 h 317"/>
                <a:gd name="T2" fmla="*/ 15 w 487"/>
                <a:gd name="T3" fmla="*/ 264 h 317"/>
                <a:gd name="T4" fmla="*/ 0 w 487"/>
                <a:gd name="T5" fmla="*/ 575 h 317"/>
                <a:gd name="T6" fmla="*/ 643 w 487"/>
                <a:gd name="T7" fmla="*/ 585 h 317"/>
                <a:gd name="T8" fmla="*/ 710 w 487"/>
                <a:gd name="T9" fmla="*/ 628 h 317"/>
                <a:gd name="T10" fmla="*/ 757 w 487"/>
                <a:gd name="T11" fmla="*/ 571 h 317"/>
                <a:gd name="T12" fmla="*/ 884 w 487"/>
                <a:gd name="T13" fmla="*/ 682 h 317"/>
                <a:gd name="T14" fmla="*/ 866 w 487"/>
                <a:gd name="T15" fmla="*/ 563 h 317"/>
                <a:gd name="T16" fmla="*/ 877 w 487"/>
                <a:gd name="T17" fmla="*/ 474 h 317"/>
                <a:gd name="T18" fmla="*/ 884 w 487"/>
                <a:gd name="T19" fmla="*/ 163 h 317"/>
                <a:gd name="T20" fmla="*/ 827 w 487"/>
                <a:gd name="T21" fmla="*/ 95 h 317"/>
                <a:gd name="T22" fmla="*/ 849 w 487"/>
                <a:gd name="T23" fmla="*/ 10 h 317"/>
                <a:gd name="T24" fmla="*/ 430 w 487"/>
                <a:gd name="T25" fmla="*/ 6 h 317"/>
                <a:gd name="T26" fmla="*/ 16 w 487"/>
                <a:gd name="T27" fmla="*/ 0 h 3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7" h="317">
                  <a:moveTo>
                    <a:pt x="9" y="0"/>
                  </a:moveTo>
                  <a:lnTo>
                    <a:pt x="8" y="123"/>
                  </a:lnTo>
                  <a:lnTo>
                    <a:pt x="0" y="267"/>
                  </a:lnTo>
                  <a:lnTo>
                    <a:pt x="354" y="272"/>
                  </a:lnTo>
                  <a:lnTo>
                    <a:pt x="391" y="292"/>
                  </a:lnTo>
                  <a:lnTo>
                    <a:pt x="417" y="265"/>
                  </a:lnTo>
                  <a:lnTo>
                    <a:pt x="487" y="317"/>
                  </a:lnTo>
                  <a:lnTo>
                    <a:pt x="477" y="262"/>
                  </a:lnTo>
                  <a:lnTo>
                    <a:pt x="483" y="220"/>
                  </a:lnTo>
                  <a:lnTo>
                    <a:pt x="487" y="76"/>
                  </a:lnTo>
                  <a:lnTo>
                    <a:pt x="456" y="44"/>
                  </a:lnTo>
                  <a:lnTo>
                    <a:pt x="468" y="5"/>
                  </a:lnTo>
                  <a:lnTo>
                    <a:pt x="237" y="3"/>
                  </a:lnTo>
                  <a:lnTo>
                    <a:pt x="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9" name="Freeform 30"/>
            <p:cNvSpPr>
              <a:spLocks/>
            </p:cNvSpPr>
            <p:nvPr/>
          </p:nvSpPr>
          <p:spPr bwMode="auto">
            <a:xfrm>
              <a:off x="2378" y="1548"/>
              <a:ext cx="782" cy="382"/>
            </a:xfrm>
            <a:custGeom>
              <a:avLst/>
              <a:gdLst>
                <a:gd name="T0" fmla="*/ 11 w 580"/>
                <a:gd name="T1" fmla="*/ 0 h 261"/>
                <a:gd name="T2" fmla="*/ 0 w 580"/>
                <a:gd name="T3" fmla="*/ 370 h 261"/>
                <a:gd name="T4" fmla="*/ 236 w 580"/>
                <a:gd name="T5" fmla="*/ 378 h 261"/>
                <a:gd name="T6" fmla="*/ 235 w 580"/>
                <a:gd name="T7" fmla="*/ 559 h 261"/>
                <a:gd name="T8" fmla="*/ 557 w 580"/>
                <a:gd name="T9" fmla="*/ 555 h 261"/>
                <a:gd name="T10" fmla="*/ 844 w 580"/>
                <a:gd name="T11" fmla="*/ 549 h 261"/>
                <a:gd name="T12" fmla="*/ 1054 w 580"/>
                <a:gd name="T13" fmla="*/ 555 h 261"/>
                <a:gd name="T14" fmla="*/ 988 w 580"/>
                <a:gd name="T15" fmla="*/ 397 h 261"/>
                <a:gd name="T16" fmla="*/ 944 w 580"/>
                <a:gd name="T17" fmla="*/ 250 h 261"/>
                <a:gd name="T18" fmla="*/ 894 w 580"/>
                <a:gd name="T19" fmla="*/ 98 h 261"/>
                <a:gd name="T20" fmla="*/ 774 w 580"/>
                <a:gd name="T21" fmla="*/ 1 h 261"/>
                <a:gd name="T22" fmla="*/ 720 w 580"/>
                <a:gd name="T23" fmla="*/ 59 h 261"/>
                <a:gd name="T24" fmla="*/ 654 w 580"/>
                <a:gd name="T25" fmla="*/ 18 h 261"/>
                <a:gd name="T26" fmla="*/ 365 w 580"/>
                <a:gd name="T27" fmla="*/ 6 h 261"/>
                <a:gd name="T28" fmla="*/ 11 w 580"/>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80" h="261">
                  <a:moveTo>
                    <a:pt x="6" y="0"/>
                  </a:moveTo>
                  <a:lnTo>
                    <a:pt x="0" y="173"/>
                  </a:lnTo>
                  <a:lnTo>
                    <a:pt x="130" y="176"/>
                  </a:lnTo>
                  <a:lnTo>
                    <a:pt x="129" y="261"/>
                  </a:lnTo>
                  <a:lnTo>
                    <a:pt x="306" y="259"/>
                  </a:lnTo>
                  <a:lnTo>
                    <a:pt x="464" y="256"/>
                  </a:lnTo>
                  <a:lnTo>
                    <a:pt x="580" y="259"/>
                  </a:lnTo>
                  <a:lnTo>
                    <a:pt x="544" y="185"/>
                  </a:lnTo>
                  <a:lnTo>
                    <a:pt x="519" y="117"/>
                  </a:lnTo>
                  <a:lnTo>
                    <a:pt x="492" y="46"/>
                  </a:lnTo>
                  <a:lnTo>
                    <a:pt x="426" y="1"/>
                  </a:lnTo>
                  <a:lnTo>
                    <a:pt x="396" y="27"/>
                  </a:lnTo>
                  <a:lnTo>
                    <a:pt x="360" y="8"/>
                  </a:lnTo>
                  <a:lnTo>
                    <a:pt x="201" y="3"/>
                  </a:lnTo>
                  <a:lnTo>
                    <a:pt x="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0" name="Freeform 31"/>
            <p:cNvSpPr>
              <a:spLocks/>
            </p:cNvSpPr>
            <p:nvPr/>
          </p:nvSpPr>
          <p:spPr bwMode="auto">
            <a:xfrm>
              <a:off x="2544" y="1921"/>
              <a:ext cx="688" cy="380"/>
            </a:xfrm>
            <a:custGeom>
              <a:avLst/>
              <a:gdLst>
                <a:gd name="T0" fmla="*/ 9 w 511"/>
                <a:gd name="T1" fmla="*/ 4 h 260"/>
                <a:gd name="T2" fmla="*/ 7 w 511"/>
                <a:gd name="T3" fmla="*/ 324 h 260"/>
                <a:gd name="T4" fmla="*/ 0 w 511"/>
                <a:gd name="T5" fmla="*/ 551 h 260"/>
                <a:gd name="T6" fmla="*/ 926 w 511"/>
                <a:gd name="T7" fmla="*/ 555 h 260"/>
                <a:gd name="T8" fmla="*/ 909 w 511"/>
                <a:gd name="T9" fmla="*/ 265 h 260"/>
                <a:gd name="T10" fmla="*/ 909 w 511"/>
                <a:gd name="T11" fmla="*/ 156 h 260"/>
                <a:gd name="T12" fmla="*/ 833 w 511"/>
                <a:gd name="T13" fmla="*/ 89 h 260"/>
                <a:gd name="T14" fmla="*/ 855 w 511"/>
                <a:gd name="T15" fmla="*/ 32 h 260"/>
                <a:gd name="T16" fmla="*/ 825 w 511"/>
                <a:gd name="T17" fmla="*/ 0 h 260"/>
                <a:gd name="T18" fmla="*/ 404 w 511"/>
                <a:gd name="T19" fmla="*/ 4 h 260"/>
                <a:gd name="T20" fmla="*/ 9 w 511"/>
                <a:gd name="T21" fmla="*/ 4 h 2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1" h="260">
                  <a:moveTo>
                    <a:pt x="5" y="2"/>
                  </a:moveTo>
                  <a:lnTo>
                    <a:pt x="4" y="152"/>
                  </a:lnTo>
                  <a:lnTo>
                    <a:pt x="0" y="258"/>
                  </a:lnTo>
                  <a:lnTo>
                    <a:pt x="511" y="260"/>
                  </a:lnTo>
                  <a:lnTo>
                    <a:pt x="501" y="124"/>
                  </a:lnTo>
                  <a:lnTo>
                    <a:pt x="501" y="73"/>
                  </a:lnTo>
                  <a:lnTo>
                    <a:pt x="460" y="42"/>
                  </a:lnTo>
                  <a:lnTo>
                    <a:pt x="472" y="15"/>
                  </a:lnTo>
                  <a:lnTo>
                    <a:pt x="455" y="0"/>
                  </a:lnTo>
                  <a:lnTo>
                    <a:pt x="223" y="2"/>
                  </a:lnTo>
                  <a:lnTo>
                    <a:pt x="5" y="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1" name="Freeform 32"/>
            <p:cNvSpPr>
              <a:spLocks/>
            </p:cNvSpPr>
            <p:nvPr/>
          </p:nvSpPr>
          <p:spPr bwMode="auto">
            <a:xfrm>
              <a:off x="2450" y="2293"/>
              <a:ext cx="803" cy="418"/>
            </a:xfrm>
            <a:custGeom>
              <a:avLst/>
              <a:gdLst>
                <a:gd name="T0" fmla="*/ 7 w 596"/>
                <a:gd name="T1" fmla="*/ 0 h 286"/>
                <a:gd name="T2" fmla="*/ 0 w 596"/>
                <a:gd name="T3" fmla="*/ 110 h 286"/>
                <a:gd name="T4" fmla="*/ 385 w 596"/>
                <a:gd name="T5" fmla="*/ 124 h 286"/>
                <a:gd name="T6" fmla="*/ 387 w 596"/>
                <a:gd name="T7" fmla="*/ 474 h 286"/>
                <a:gd name="T8" fmla="*/ 585 w 596"/>
                <a:gd name="T9" fmla="*/ 569 h 286"/>
                <a:gd name="T10" fmla="*/ 639 w 596"/>
                <a:gd name="T11" fmla="*/ 533 h 286"/>
                <a:gd name="T12" fmla="*/ 763 w 596"/>
                <a:gd name="T13" fmla="*/ 611 h 286"/>
                <a:gd name="T14" fmla="*/ 845 w 596"/>
                <a:gd name="T15" fmla="*/ 609 h 286"/>
                <a:gd name="T16" fmla="*/ 993 w 596"/>
                <a:gd name="T17" fmla="*/ 533 h 286"/>
                <a:gd name="T18" fmla="*/ 1082 w 596"/>
                <a:gd name="T19" fmla="*/ 607 h 286"/>
                <a:gd name="T20" fmla="*/ 1082 w 596"/>
                <a:gd name="T21" fmla="*/ 228 h 286"/>
                <a:gd name="T22" fmla="*/ 1055 w 596"/>
                <a:gd name="T23" fmla="*/ 9 h 286"/>
                <a:gd name="T24" fmla="*/ 7 w 596"/>
                <a:gd name="T25" fmla="*/ 0 h 2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6" h="286">
                  <a:moveTo>
                    <a:pt x="4" y="0"/>
                  </a:moveTo>
                  <a:lnTo>
                    <a:pt x="0" y="51"/>
                  </a:lnTo>
                  <a:lnTo>
                    <a:pt x="212" y="58"/>
                  </a:lnTo>
                  <a:lnTo>
                    <a:pt x="213" y="222"/>
                  </a:lnTo>
                  <a:lnTo>
                    <a:pt x="322" y="266"/>
                  </a:lnTo>
                  <a:lnTo>
                    <a:pt x="352" y="250"/>
                  </a:lnTo>
                  <a:lnTo>
                    <a:pt x="420" y="286"/>
                  </a:lnTo>
                  <a:lnTo>
                    <a:pt x="465" y="285"/>
                  </a:lnTo>
                  <a:lnTo>
                    <a:pt x="547" y="250"/>
                  </a:lnTo>
                  <a:lnTo>
                    <a:pt x="596" y="284"/>
                  </a:lnTo>
                  <a:lnTo>
                    <a:pt x="596" y="107"/>
                  </a:lnTo>
                  <a:lnTo>
                    <a:pt x="581" y="4"/>
                  </a:lnTo>
                  <a:lnTo>
                    <a:pt x="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2" name="Freeform 33" descr="3"/>
            <p:cNvSpPr>
              <a:spLocks/>
            </p:cNvSpPr>
            <p:nvPr/>
          </p:nvSpPr>
          <p:spPr bwMode="auto">
            <a:xfrm>
              <a:off x="3239" y="2313"/>
              <a:ext cx="452" cy="457"/>
            </a:xfrm>
            <a:custGeom>
              <a:avLst/>
              <a:gdLst>
                <a:gd name="T0" fmla="*/ 0 w 335"/>
                <a:gd name="T1" fmla="*/ 60 h 312"/>
                <a:gd name="T2" fmla="*/ 240 w 335"/>
                <a:gd name="T3" fmla="*/ 26 h 312"/>
                <a:gd name="T4" fmla="*/ 537 w 335"/>
                <a:gd name="T5" fmla="*/ 0 h 312"/>
                <a:gd name="T6" fmla="*/ 521 w 335"/>
                <a:gd name="T7" fmla="*/ 88 h 312"/>
                <a:gd name="T8" fmla="*/ 586 w 335"/>
                <a:gd name="T9" fmla="*/ 69 h 312"/>
                <a:gd name="T10" fmla="*/ 610 w 335"/>
                <a:gd name="T11" fmla="*/ 126 h 312"/>
                <a:gd name="T12" fmla="*/ 541 w 335"/>
                <a:gd name="T13" fmla="*/ 180 h 312"/>
                <a:gd name="T14" fmla="*/ 557 w 335"/>
                <a:gd name="T15" fmla="*/ 274 h 312"/>
                <a:gd name="T16" fmla="*/ 486 w 335"/>
                <a:gd name="T17" fmla="*/ 429 h 312"/>
                <a:gd name="T18" fmla="*/ 434 w 335"/>
                <a:gd name="T19" fmla="*/ 526 h 312"/>
                <a:gd name="T20" fmla="*/ 464 w 335"/>
                <a:gd name="T21" fmla="*/ 647 h 312"/>
                <a:gd name="T22" fmla="*/ 88 w 335"/>
                <a:gd name="T23" fmla="*/ 669 h 312"/>
                <a:gd name="T24" fmla="*/ 85 w 335"/>
                <a:gd name="T25" fmla="*/ 595 h 312"/>
                <a:gd name="T26" fmla="*/ 11 w 335"/>
                <a:gd name="T27" fmla="*/ 579 h 312"/>
                <a:gd name="T28" fmla="*/ 11 w 335"/>
                <a:gd name="T29" fmla="*/ 180 h 312"/>
                <a:gd name="T30" fmla="*/ 0 w 335"/>
                <a:gd name="T31" fmla="*/ 60 h 3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5" h="312">
                  <a:moveTo>
                    <a:pt x="0" y="28"/>
                  </a:moveTo>
                  <a:lnTo>
                    <a:pt x="132" y="12"/>
                  </a:lnTo>
                  <a:lnTo>
                    <a:pt x="295" y="0"/>
                  </a:lnTo>
                  <a:lnTo>
                    <a:pt x="286" y="41"/>
                  </a:lnTo>
                  <a:lnTo>
                    <a:pt x="322" y="32"/>
                  </a:lnTo>
                  <a:lnTo>
                    <a:pt x="335" y="59"/>
                  </a:lnTo>
                  <a:lnTo>
                    <a:pt x="297" y="84"/>
                  </a:lnTo>
                  <a:lnTo>
                    <a:pt x="306" y="128"/>
                  </a:lnTo>
                  <a:lnTo>
                    <a:pt x="267" y="200"/>
                  </a:lnTo>
                  <a:lnTo>
                    <a:pt x="239" y="245"/>
                  </a:lnTo>
                  <a:lnTo>
                    <a:pt x="255" y="302"/>
                  </a:lnTo>
                  <a:lnTo>
                    <a:pt x="48" y="312"/>
                  </a:lnTo>
                  <a:lnTo>
                    <a:pt x="47" y="277"/>
                  </a:lnTo>
                  <a:lnTo>
                    <a:pt x="6" y="270"/>
                  </a:lnTo>
                  <a:lnTo>
                    <a:pt x="6" y="84"/>
                  </a:lnTo>
                  <a:lnTo>
                    <a:pt x="0" y="2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3" name="Freeform 34"/>
            <p:cNvSpPr>
              <a:spLocks/>
            </p:cNvSpPr>
            <p:nvPr/>
          </p:nvSpPr>
          <p:spPr bwMode="auto">
            <a:xfrm>
              <a:off x="3304" y="2754"/>
              <a:ext cx="551" cy="479"/>
            </a:xfrm>
            <a:custGeom>
              <a:avLst/>
              <a:gdLst>
                <a:gd name="T0" fmla="*/ 0 w 409"/>
                <a:gd name="T1" fmla="*/ 15 h 327"/>
                <a:gd name="T2" fmla="*/ 370 w 409"/>
                <a:gd name="T3" fmla="*/ 0 h 327"/>
                <a:gd name="T4" fmla="*/ 435 w 409"/>
                <a:gd name="T5" fmla="*/ 144 h 327"/>
                <a:gd name="T6" fmla="*/ 380 w 409"/>
                <a:gd name="T7" fmla="*/ 315 h 327"/>
                <a:gd name="T8" fmla="*/ 361 w 409"/>
                <a:gd name="T9" fmla="*/ 393 h 327"/>
                <a:gd name="T10" fmla="*/ 610 w 409"/>
                <a:gd name="T11" fmla="*/ 360 h 327"/>
                <a:gd name="T12" fmla="*/ 626 w 409"/>
                <a:gd name="T13" fmla="*/ 472 h 327"/>
                <a:gd name="T14" fmla="*/ 552 w 409"/>
                <a:gd name="T15" fmla="*/ 461 h 327"/>
                <a:gd name="T16" fmla="*/ 517 w 409"/>
                <a:gd name="T17" fmla="*/ 511 h 327"/>
                <a:gd name="T18" fmla="*/ 555 w 409"/>
                <a:gd name="T19" fmla="*/ 543 h 327"/>
                <a:gd name="T20" fmla="*/ 624 w 409"/>
                <a:gd name="T21" fmla="*/ 504 h 327"/>
                <a:gd name="T22" fmla="*/ 626 w 409"/>
                <a:gd name="T23" fmla="*/ 558 h 327"/>
                <a:gd name="T24" fmla="*/ 666 w 409"/>
                <a:gd name="T25" fmla="*/ 513 h 327"/>
                <a:gd name="T26" fmla="*/ 694 w 409"/>
                <a:gd name="T27" fmla="*/ 513 h 327"/>
                <a:gd name="T28" fmla="*/ 663 w 409"/>
                <a:gd name="T29" fmla="*/ 608 h 327"/>
                <a:gd name="T30" fmla="*/ 725 w 409"/>
                <a:gd name="T31" fmla="*/ 623 h 327"/>
                <a:gd name="T32" fmla="*/ 742 w 409"/>
                <a:gd name="T33" fmla="*/ 674 h 327"/>
                <a:gd name="T34" fmla="*/ 715 w 409"/>
                <a:gd name="T35" fmla="*/ 688 h 327"/>
                <a:gd name="T36" fmla="*/ 675 w 409"/>
                <a:gd name="T37" fmla="*/ 656 h 327"/>
                <a:gd name="T38" fmla="*/ 605 w 409"/>
                <a:gd name="T39" fmla="*/ 633 h 327"/>
                <a:gd name="T40" fmla="*/ 618 w 409"/>
                <a:gd name="T41" fmla="*/ 696 h 327"/>
                <a:gd name="T42" fmla="*/ 582 w 409"/>
                <a:gd name="T43" fmla="*/ 702 h 327"/>
                <a:gd name="T44" fmla="*/ 554 w 409"/>
                <a:gd name="T45" fmla="*/ 646 h 327"/>
                <a:gd name="T46" fmla="*/ 535 w 409"/>
                <a:gd name="T47" fmla="*/ 680 h 327"/>
                <a:gd name="T48" fmla="*/ 427 w 409"/>
                <a:gd name="T49" fmla="*/ 680 h 327"/>
                <a:gd name="T50" fmla="*/ 427 w 409"/>
                <a:gd name="T51" fmla="*/ 646 h 327"/>
                <a:gd name="T52" fmla="*/ 387 w 409"/>
                <a:gd name="T53" fmla="*/ 608 h 327"/>
                <a:gd name="T54" fmla="*/ 304 w 409"/>
                <a:gd name="T55" fmla="*/ 601 h 327"/>
                <a:gd name="T56" fmla="*/ 375 w 409"/>
                <a:gd name="T57" fmla="*/ 646 h 327"/>
                <a:gd name="T58" fmla="*/ 278 w 409"/>
                <a:gd name="T59" fmla="*/ 669 h 327"/>
                <a:gd name="T60" fmla="*/ 129 w 409"/>
                <a:gd name="T61" fmla="*/ 640 h 327"/>
                <a:gd name="T62" fmla="*/ 73 w 409"/>
                <a:gd name="T63" fmla="*/ 646 h 327"/>
                <a:gd name="T64" fmla="*/ 93 w 409"/>
                <a:gd name="T65" fmla="*/ 412 h 327"/>
                <a:gd name="T66" fmla="*/ 1 w 409"/>
                <a:gd name="T67" fmla="*/ 226 h 327"/>
                <a:gd name="T68" fmla="*/ 0 w 409"/>
                <a:gd name="T69" fmla="*/ 15 h 3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9" h="327">
                  <a:moveTo>
                    <a:pt x="0" y="7"/>
                  </a:moveTo>
                  <a:lnTo>
                    <a:pt x="204" y="0"/>
                  </a:lnTo>
                  <a:lnTo>
                    <a:pt x="240" y="67"/>
                  </a:lnTo>
                  <a:lnTo>
                    <a:pt x="209" y="147"/>
                  </a:lnTo>
                  <a:lnTo>
                    <a:pt x="199" y="183"/>
                  </a:lnTo>
                  <a:lnTo>
                    <a:pt x="336" y="168"/>
                  </a:lnTo>
                  <a:lnTo>
                    <a:pt x="345" y="220"/>
                  </a:lnTo>
                  <a:lnTo>
                    <a:pt x="304" y="215"/>
                  </a:lnTo>
                  <a:lnTo>
                    <a:pt x="285" y="238"/>
                  </a:lnTo>
                  <a:lnTo>
                    <a:pt x="306" y="253"/>
                  </a:lnTo>
                  <a:lnTo>
                    <a:pt x="344" y="235"/>
                  </a:lnTo>
                  <a:lnTo>
                    <a:pt x="345" y="260"/>
                  </a:lnTo>
                  <a:lnTo>
                    <a:pt x="367" y="239"/>
                  </a:lnTo>
                  <a:lnTo>
                    <a:pt x="382" y="239"/>
                  </a:lnTo>
                  <a:lnTo>
                    <a:pt x="365" y="283"/>
                  </a:lnTo>
                  <a:lnTo>
                    <a:pt x="399" y="290"/>
                  </a:lnTo>
                  <a:lnTo>
                    <a:pt x="409" y="314"/>
                  </a:lnTo>
                  <a:lnTo>
                    <a:pt x="394" y="321"/>
                  </a:lnTo>
                  <a:lnTo>
                    <a:pt x="372" y="306"/>
                  </a:lnTo>
                  <a:lnTo>
                    <a:pt x="333" y="295"/>
                  </a:lnTo>
                  <a:lnTo>
                    <a:pt x="341" y="324"/>
                  </a:lnTo>
                  <a:lnTo>
                    <a:pt x="321" y="327"/>
                  </a:lnTo>
                  <a:lnTo>
                    <a:pt x="305" y="301"/>
                  </a:lnTo>
                  <a:lnTo>
                    <a:pt x="295" y="317"/>
                  </a:lnTo>
                  <a:lnTo>
                    <a:pt x="235" y="317"/>
                  </a:lnTo>
                  <a:lnTo>
                    <a:pt x="235" y="301"/>
                  </a:lnTo>
                  <a:lnTo>
                    <a:pt x="213" y="283"/>
                  </a:lnTo>
                  <a:lnTo>
                    <a:pt x="168" y="280"/>
                  </a:lnTo>
                  <a:lnTo>
                    <a:pt x="206" y="301"/>
                  </a:lnTo>
                  <a:lnTo>
                    <a:pt x="153" y="312"/>
                  </a:lnTo>
                  <a:lnTo>
                    <a:pt x="71" y="298"/>
                  </a:lnTo>
                  <a:lnTo>
                    <a:pt x="40" y="301"/>
                  </a:lnTo>
                  <a:lnTo>
                    <a:pt x="51" y="192"/>
                  </a:lnTo>
                  <a:lnTo>
                    <a:pt x="1" y="105"/>
                  </a:lnTo>
                  <a:lnTo>
                    <a:pt x="0" y="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4" name="Freeform 35"/>
            <p:cNvSpPr>
              <a:spLocks/>
            </p:cNvSpPr>
            <p:nvPr/>
          </p:nvSpPr>
          <p:spPr bwMode="auto">
            <a:xfrm>
              <a:off x="2925" y="731"/>
              <a:ext cx="616" cy="751"/>
            </a:xfrm>
            <a:custGeom>
              <a:avLst/>
              <a:gdLst>
                <a:gd name="T0" fmla="*/ 0 w 456"/>
                <a:gd name="T1" fmla="*/ 86 h 513"/>
                <a:gd name="T2" fmla="*/ 217 w 456"/>
                <a:gd name="T3" fmla="*/ 86 h 513"/>
                <a:gd name="T4" fmla="*/ 215 w 456"/>
                <a:gd name="T5" fmla="*/ 0 h 513"/>
                <a:gd name="T6" fmla="*/ 263 w 456"/>
                <a:gd name="T7" fmla="*/ 23 h 513"/>
                <a:gd name="T8" fmla="*/ 272 w 456"/>
                <a:gd name="T9" fmla="*/ 89 h 513"/>
                <a:gd name="T10" fmla="*/ 378 w 456"/>
                <a:gd name="T11" fmla="*/ 162 h 513"/>
                <a:gd name="T12" fmla="*/ 409 w 456"/>
                <a:gd name="T13" fmla="*/ 130 h 513"/>
                <a:gd name="T14" fmla="*/ 471 w 456"/>
                <a:gd name="T15" fmla="*/ 130 h 513"/>
                <a:gd name="T16" fmla="*/ 519 w 456"/>
                <a:gd name="T17" fmla="*/ 195 h 513"/>
                <a:gd name="T18" fmla="*/ 550 w 456"/>
                <a:gd name="T19" fmla="*/ 170 h 513"/>
                <a:gd name="T20" fmla="*/ 640 w 456"/>
                <a:gd name="T21" fmla="*/ 198 h 513"/>
                <a:gd name="T22" fmla="*/ 673 w 456"/>
                <a:gd name="T23" fmla="*/ 148 h 513"/>
                <a:gd name="T24" fmla="*/ 729 w 456"/>
                <a:gd name="T25" fmla="*/ 186 h 513"/>
                <a:gd name="T26" fmla="*/ 832 w 456"/>
                <a:gd name="T27" fmla="*/ 180 h 513"/>
                <a:gd name="T28" fmla="*/ 666 w 456"/>
                <a:gd name="T29" fmla="*/ 318 h 513"/>
                <a:gd name="T30" fmla="*/ 584 w 456"/>
                <a:gd name="T31" fmla="*/ 438 h 513"/>
                <a:gd name="T32" fmla="*/ 600 w 456"/>
                <a:gd name="T33" fmla="*/ 610 h 513"/>
                <a:gd name="T34" fmla="*/ 544 w 456"/>
                <a:gd name="T35" fmla="*/ 682 h 513"/>
                <a:gd name="T36" fmla="*/ 566 w 456"/>
                <a:gd name="T37" fmla="*/ 733 h 513"/>
                <a:gd name="T38" fmla="*/ 566 w 456"/>
                <a:gd name="T39" fmla="*/ 862 h 513"/>
                <a:gd name="T40" fmla="*/ 623 w 456"/>
                <a:gd name="T41" fmla="*/ 862 h 513"/>
                <a:gd name="T42" fmla="*/ 707 w 456"/>
                <a:gd name="T43" fmla="*/ 953 h 513"/>
                <a:gd name="T44" fmla="*/ 740 w 456"/>
                <a:gd name="T45" fmla="*/ 1067 h 513"/>
                <a:gd name="T46" fmla="*/ 151 w 456"/>
                <a:gd name="T47" fmla="*/ 1099 h 513"/>
                <a:gd name="T48" fmla="*/ 155 w 456"/>
                <a:gd name="T49" fmla="*/ 795 h 513"/>
                <a:gd name="T50" fmla="*/ 103 w 456"/>
                <a:gd name="T51" fmla="*/ 729 h 513"/>
                <a:gd name="T52" fmla="*/ 120 w 456"/>
                <a:gd name="T53" fmla="*/ 647 h 513"/>
                <a:gd name="T54" fmla="*/ 139 w 456"/>
                <a:gd name="T55" fmla="*/ 602 h 513"/>
                <a:gd name="T56" fmla="*/ 103 w 456"/>
                <a:gd name="T57" fmla="*/ 392 h 513"/>
                <a:gd name="T58" fmla="*/ 53 w 456"/>
                <a:gd name="T59" fmla="*/ 253 h 513"/>
                <a:gd name="T60" fmla="*/ 0 w 456"/>
                <a:gd name="T61" fmla="*/ 86 h 5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6" h="513">
                  <a:moveTo>
                    <a:pt x="0" y="40"/>
                  </a:moveTo>
                  <a:lnTo>
                    <a:pt x="119" y="40"/>
                  </a:lnTo>
                  <a:lnTo>
                    <a:pt x="118" y="0"/>
                  </a:lnTo>
                  <a:lnTo>
                    <a:pt x="144" y="11"/>
                  </a:lnTo>
                  <a:lnTo>
                    <a:pt x="149" y="42"/>
                  </a:lnTo>
                  <a:lnTo>
                    <a:pt x="207" y="76"/>
                  </a:lnTo>
                  <a:lnTo>
                    <a:pt x="224" y="61"/>
                  </a:lnTo>
                  <a:lnTo>
                    <a:pt x="258" y="61"/>
                  </a:lnTo>
                  <a:lnTo>
                    <a:pt x="284" y="91"/>
                  </a:lnTo>
                  <a:lnTo>
                    <a:pt x="301" y="79"/>
                  </a:lnTo>
                  <a:lnTo>
                    <a:pt x="351" y="92"/>
                  </a:lnTo>
                  <a:lnTo>
                    <a:pt x="369" y="69"/>
                  </a:lnTo>
                  <a:lnTo>
                    <a:pt x="400" y="87"/>
                  </a:lnTo>
                  <a:lnTo>
                    <a:pt x="456" y="84"/>
                  </a:lnTo>
                  <a:lnTo>
                    <a:pt x="365" y="148"/>
                  </a:lnTo>
                  <a:lnTo>
                    <a:pt x="320" y="204"/>
                  </a:lnTo>
                  <a:lnTo>
                    <a:pt x="329" y="285"/>
                  </a:lnTo>
                  <a:lnTo>
                    <a:pt x="298" y="318"/>
                  </a:lnTo>
                  <a:lnTo>
                    <a:pt x="310" y="342"/>
                  </a:lnTo>
                  <a:lnTo>
                    <a:pt x="310" y="402"/>
                  </a:lnTo>
                  <a:lnTo>
                    <a:pt x="341" y="402"/>
                  </a:lnTo>
                  <a:lnTo>
                    <a:pt x="387" y="445"/>
                  </a:lnTo>
                  <a:lnTo>
                    <a:pt x="406" y="498"/>
                  </a:lnTo>
                  <a:lnTo>
                    <a:pt x="83" y="513"/>
                  </a:lnTo>
                  <a:lnTo>
                    <a:pt x="85" y="371"/>
                  </a:lnTo>
                  <a:lnTo>
                    <a:pt x="56" y="340"/>
                  </a:lnTo>
                  <a:lnTo>
                    <a:pt x="66" y="302"/>
                  </a:lnTo>
                  <a:lnTo>
                    <a:pt x="76" y="281"/>
                  </a:lnTo>
                  <a:lnTo>
                    <a:pt x="56" y="183"/>
                  </a:lnTo>
                  <a:lnTo>
                    <a:pt x="29" y="118"/>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5" name="Freeform 36"/>
            <p:cNvSpPr>
              <a:spLocks/>
            </p:cNvSpPr>
            <p:nvPr/>
          </p:nvSpPr>
          <p:spPr bwMode="auto">
            <a:xfrm>
              <a:off x="3324" y="991"/>
              <a:ext cx="467" cy="591"/>
            </a:xfrm>
            <a:custGeom>
              <a:avLst/>
              <a:gdLst>
                <a:gd name="T0" fmla="*/ 46 w 346"/>
                <a:gd name="T1" fmla="*/ 57 h 404"/>
                <a:gd name="T2" fmla="*/ 93 w 346"/>
                <a:gd name="T3" fmla="*/ 50 h 404"/>
                <a:gd name="T4" fmla="*/ 136 w 346"/>
                <a:gd name="T5" fmla="*/ 50 h 404"/>
                <a:gd name="T6" fmla="*/ 163 w 346"/>
                <a:gd name="T7" fmla="*/ 0 h 404"/>
                <a:gd name="T8" fmla="*/ 184 w 346"/>
                <a:gd name="T9" fmla="*/ 61 h 404"/>
                <a:gd name="T10" fmla="*/ 251 w 346"/>
                <a:gd name="T11" fmla="*/ 61 h 404"/>
                <a:gd name="T12" fmla="*/ 287 w 346"/>
                <a:gd name="T13" fmla="*/ 121 h 404"/>
                <a:gd name="T14" fmla="*/ 359 w 346"/>
                <a:gd name="T15" fmla="*/ 105 h 404"/>
                <a:gd name="T16" fmla="*/ 406 w 346"/>
                <a:gd name="T17" fmla="*/ 143 h 404"/>
                <a:gd name="T18" fmla="*/ 495 w 346"/>
                <a:gd name="T19" fmla="*/ 170 h 404"/>
                <a:gd name="T20" fmla="*/ 510 w 346"/>
                <a:gd name="T21" fmla="*/ 214 h 404"/>
                <a:gd name="T22" fmla="*/ 556 w 346"/>
                <a:gd name="T23" fmla="*/ 218 h 404"/>
                <a:gd name="T24" fmla="*/ 543 w 346"/>
                <a:gd name="T25" fmla="*/ 263 h 404"/>
                <a:gd name="T26" fmla="*/ 557 w 346"/>
                <a:gd name="T27" fmla="*/ 313 h 404"/>
                <a:gd name="T28" fmla="*/ 528 w 346"/>
                <a:gd name="T29" fmla="*/ 376 h 404"/>
                <a:gd name="T30" fmla="*/ 548 w 346"/>
                <a:gd name="T31" fmla="*/ 392 h 404"/>
                <a:gd name="T32" fmla="*/ 599 w 346"/>
                <a:gd name="T33" fmla="*/ 320 h 404"/>
                <a:gd name="T34" fmla="*/ 598 w 346"/>
                <a:gd name="T35" fmla="*/ 297 h 404"/>
                <a:gd name="T36" fmla="*/ 618 w 346"/>
                <a:gd name="T37" fmla="*/ 287 h 404"/>
                <a:gd name="T38" fmla="*/ 630 w 346"/>
                <a:gd name="T39" fmla="*/ 320 h 404"/>
                <a:gd name="T40" fmla="*/ 593 w 346"/>
                <a:gd name="T41" fmla="*/ 370 h 404"/>
                <a:gd name="T42" fmla="*/ 576 w 346"/>
                <a:gd name="T43" fmla="*/ 480 h 404"/>
                <a:gd name="T44" fmla="*/ 576 w 346"/>
                <a:gd name="T45" fmla="*/ 663 h 404"/>
                <a:gd name="T46" fmla="*/ 599 w 346"/>
                <a:gd name="T47" fmla="*/ 695 h 404"/>
                <a:gd name="T48" fmla="*/ 590 w 346"/>
                <a:gd name="T49" fmla="*/ 809 h 404"/>
                <a:gd name="T50" fmla="*/ 290 w 346"/>
                <a:gd name="T51" fmla="*/ 865 h 404"/>
                <a:gd name="T52" fmla="*/ 215 w 346"/>
                <a:gd name="T53" fmla="*/ 810 h 404"/>
                <a:gd name="T54" fmla="*/ 231 w 346"/>
                <a:gd name="T55" fmla="*/ 743 h 404"/>
                <a:gd name="T56" fmla="*/ 194 w 346"/>
                <a:gd name="T57" fmla="*/ 667 h 404"/>
                <a:gd name="T58" fmla="*/ 163 w 346"/>
                <a:gd name="T59" fmla="*/ 573 h 404"/>
                <a:gd name="T60" fmla="*/ 80 w 346"/>
                <a:gd name="T61" fmla="*/ 481 h 404"/>
                <a:gd name="T62" fmla="*/ 27 w 346"/>
                <a:gd name="T63" fmla="*/ 481 h 404"/>
                <a:gd name="T64" fmla="*/ 27 w 346"/>
                <a:gd name="T65" fmla="*/ 353 h 404"/>
                <a:gd name="T66" fmla="*/ 0 w 346"/>
                <a:gd name="T67" fmla="*/ 306 h 404"/>
                <a:gd name="T68" fmla="*/ 58 w 346"/>
                <a:gd name="T69" fmla="*/ 231 h 404"/>
                <a:gd name="T70" fmla="*/ 46 w 346"/>
                <a:gd name="T71" fmla="*/ 57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6" h="404">
                  <a:moveTo>
                    <a:pt x="25" y="27"/>
                  </a:moveTo>
                  <a:lnTo>
                    <a:pt x="51" y="23"/>
                  </a:lnTo>
                  <a:lnTo>
                    <a:pt x="75" y="23"/>
                  </a:lnTo>
                  <a:lnTo>
                    <a:pt x="90" y="0"/>
                  </a:lnTo>
                  <a:lnTo>
                    <a:pt x="101" y="29"/>
                  </a:lnTo>
                  <a:lnTo>
                    <a:pt x="138" y="29"/>
                  </a:lnTo>
                  <a:lnTo>
                    <a:pt x="158" y="57"/>
                  </a:lnTo>
                  <a:lnTo>
                    <a:pt x="197" y="49"/>
                  </a:lnTo>
                  <a:lnTo>
                    <a:pt x="223" y="67"/>
                  </a:lnTo>
                  <a:lnTo>
                    <a:pt x="272" y="79"/>
                  </a:lnTo>
                  <a:lnTo>
                    <a:pt x="280" y="100"/>
                  </a:lnTo>
                  <a:lnTo>
                    <a:pt x="305" y="102"/>
                  </a:lnTo>
                  <a:lnTo>
                    <a:pt x="298" y="123"/>
                  </a:lnTo>
                  <a:lnTo>
                    <a:pt x="306" y="146"/>
                  </a:lnTo>
                  <a:lnTo>
                    <a:pt x="290" y="176"/>
                  </a:lnTo>
                  <a:lnTo>
                    <a:pt x="301" y="183"/>
                  </a:lnTo>
                  <a:lnTo>
                    <a:pt x="329" y="150"/>
                  </a:lnTo>
                  <a:lnTo>
                    <a:pt x="328" y="139"/>
                  </a:lnTo>
                  <a:lnTo>
                    <a:pt x="339" y="134"/>
                  </a:lnTo>
                  <a:lnTo>
                    <a:pt x="346" y="150"/>
                  </a:lnTo>
                  <a:lnTo>
                    <a:pt x="325" y="173"/>
                  </a:lnTo>
                  <a:lnTo>
                    <a:pt x="316" y="224"/>
                  </a:lnTo>
                  <a:lnTo>
                    <a:pt x="316" y="310"/>
                  </a:lnTo>
                  <a:lnTo>
                    <a:pt x="329" y="325"/>
                  </a:lnTo>
                  <a:lnTo>
                    <a:pt x="324" y="378"/>
                  </a:lnTo>
                  <a:lnTo>
                    <a:pt x="159" y="404"/>
                  </a:lnTo>
                  <a:lnTo>
                    <a:pt x="118" y="379"/>
                  </a:lnTo>
                  <a:lnTo>
                    <a:pt x="127" y="347"/>
                  </a:lnTo>
                  <a:lnTo>
                    <a:pt x="107" y="312"/>
                  </a:lnTo>
                  <a:lnTo>
                    <a:pt x="90" y="268"/>
                  </a:lnTo>
                  <a:lnTo>
                    <a:pt x="44" y="225"/>
                  </a:lnTo>
                  <a:lnTo>
                    <a:pt x="15" y="225"/>
                  </a:lnTo>
                  <a:lnTo>
                    <a:pt x="15" y="165"/>
                  </a:lnTo>
                  <a:lnTo>
                    <a:pt x="0" y="143"/>
                  </a:lnTo>
                  <a:lnTo>
                    <a:pt x="32" y="108"/>
                  </a:lnTo>
                  <a:lnTo>
                    <a:pt x="25"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66" name="Group 37"/>
            <p:cNvGrpSpPr>
              <a:grpSpLocks/>
            </p:cNvGrpSpPr>
            <p:nvPr/>
          </p:nvGrpSpPr>
          <p:grpSpPr bwMode="auto">
            <a:xfrm>
              <a:off x="3507" y="905"/>
              <a:ext cx="708" cy="696"/>
              <a:chOff x="3568" y="999"/>
              <a:chExt cx="739" cy="726"/>
            </a:xfrm>
          </p:grpSpPr>
          <p:sp>
            <p:nvSpPr>
              <p:cNvPr id="96" name="Freeform 38"/>
              <p:cNvSpPr>
                <a:spLocks/>
              </p:cNvSpPr>
              <p:nvPr/>
            </p:nvSpPr>
            <p:spPr bwMode="auto">
              <a:xfrm>
                <a:off x="3568" y="999"/>
                <a:ext cx="524" cy="246"/>
              </a:xfrm>
              <a:custGeom>
                <a:avLst/>
                <a:gdLst>
                  <a:gd name="T0" fmla="*/ 0 w 372"/>
                  <a:gd name="T1" fmla="*/ 208 h 161"/>
                  <a:gd name="T2" fmla="*/ 165 w 372"/>
                  <a:gd name="T3" fmla="*/ 0 h 161"/>
                  <a:gd name="T4" fmla="*/ 135 w 372"/>
                  <a:gd name="T5" fmla="*/ 84 h 161"/>
                  <a:gd name="T6" fmla="*/ 159 w 372"/>
                  <a:gd name="T7" fmla="*/ 112 h 161"/>
                  <a:gd name="T8" fmla="*/ 210 w 372"/>
                  <a:gd name="T9" fmla="*/ 76 h 161"/>
                  <a:gd name="T10" fmla="*/ 324 w 372"/>
                  <a:gd name="T11" fmla="*/ 128 h 161"/>
                  <a:gd name="T12" fmla="*/ 373 w 372"/>
                  <a:gd name="T13" fmla="*/ 84 h 161"/>
                  <a:gd name="T14" fmla="*/ 525 w 372"/>
                  <a:gd name="T15" fmla="*/ 61 h 161"/>
                  <a:gd name="T16" fmla="*/ 555 w 372"/>
                  <a:gd name="T17" fmla="*/ 115 h 161"/>
                  <a:gd name="T18" fmla="*/ 616 w 372"/>
                  <a:gd name="T19" fmla="*/ 102 h 161"/>
                  <a:gd name="T20" fmla="*/ 730 w 372"/>
                  <a:gd name="T21" fmla="*/ 156 h 161"/>
                  <a:gd name="T22" fmla="*/ 738 w 372"/>
                  <a:gd name="T23" fmla="*/ 199 h 161"/>
                  <a:gd name="T24" fmla="*/ 613 w 372"/>
                  <a:gd name="T25" fmla="*/ 234 h 161"/>
                  <a:gd name="T26" fmla="*/ 575 w 372"/>
                  <a:gd name="T27" fmla="*/ 208 h 161"/>
                  <a:gd name="T28" fmla="*/ 511 w 372"/>
                  <a:gd name="T29" fmla="*/ 215 h 161"/>
                  <a:gd name="T30" fmla="*/ 437 w 372"/>
                  <a:gd name="T31" fmla="*/ 269 h 161"/>
                  <a:gd name="T32" fmla="*/ 403 w 372"/>
                  <a:gd name="T33" fmla="*/ 270 h 161"/>
                  <a:gd name="T34" fmla="*/ 375 w 372"/>
                  <a:gd name="T35" fmla="*/ 234 h 161"/>
                  <a:gd name="T36" fmla="*/ 334 w 372"/>
                  <a:gd name="T37" fmla="*/ 373 h 161"/>
                  <a:gd name="T38" fmla="*/ 286 w 372"/>
                  <a:gd name="T39" fmla="*/ 376 h 161"/>
                  <a:gd name="T40" fmla="*/ 266 w 372"/>
                  <a:gd name="T41" fmla="*/ 319 h 161"/>
                  <a:gd name="T42" fmla="*/ 166 w 372"/>
                  <a:gd name="T43" fmla="*/ 295 h 161"/>
                  <a:gd name="T44" fmla="*/ 121 w 372"/>
                  <a:gd name="T45" fmla="*/ 255 h 161"/>
                  <a:gd name="T46" fmla="*/ 39 w 372"/>
                  <a:gd name="T47" fmla="*/ 269 h 161"/>
                  <a:gd name="T48" fmla="*/ 0 w 372"/>
                  <a:gd name="T49" fmla="*/ 208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2" h="161">
                    <a:moveTo>
                      <a:pt x="0" y="89"/>
                    </a:moveTo>
                    <a:lnTo>
                      <a:pt x="83" y="0"/>
                    </a:lnTo>
                    <a:lnTo>
                      <a:pt x="68" y="36"/>
                    </a:lnTo>
                    <a:lnTo>
                      <a:pt x="80" y="48"/>
                    </a:lnTo>
                    <a:lnTo>
                      <a:pt x="106" y="33"/>
                    </a:lnTo>
                    <a:lnTo>
                      <a:pt x="163" y="55"/>
                    </a:lnTo>
                    <a:lnTo>
                      <a:pt x="188" y="36"/>
                    </a:lnTo>
                    <a:lnTo>
                      <a:pt x="265" y="26"/>
                    </a:lnTo>
                    <a:lnTo>
                      <a:pt x="280" y="49"/>
                    </a:lnTo>
                    <a:lnTo>
                      <a:pt x="310" y="44"/>
                    </a:lnTo>
                    <a:lnTo>
                      <a:pt x="368" y="67"/>
                    </a:lnTo>
                    <a:lnTo>
                      <a:pt x="372" y="85"/>
                    </a:lnTo>
                    <a:lnTo>
                      <a:pt x="309" y="100"/>
                    </a:lnTo>
                    <a:lnTo>
                      <a:pt x="290" y="89"/>
                    </a:lnTo>
                    <a:lnTo>
                      <a:pt x="258" y="92"/>
                    </a:lnTo>
                    <a:lnTo>
                      <a:pt x="220" y="115"/>
                    </a:lnTo>
                    <a:lnTo>
                      <a:pt x="203" y="116"/>
                    </a:lnTo>
                    <a:lnTo>
                      <a:pt x="189" y="100"/>
                    </a:lnTo>
                    <a:lnTo>
                      <a:pt x="168" y="160"/>
                    </a:lnTo>
                    <a:lnTo>
                      <a:pt x="144" y="161"/>
                    </a:lnTo>
                    <a:lnTo>
                      <a:pt x="134" y="137"/>
                    </a:lnTo>
                    <a:lnTo>
                      <a:pt x="84" y="126"/>
                    </a:lnTo>
                    <a:lnTo>
                      <a:pt x="61" y="109"/>
                    </a:lnTo>
                    <a:lnTo>
                      <a:pt x="20" y="115"/>
                    </a:lnTo>
                    <a:lnTo>
                      <a:pt x="0" y="8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7" name="Freeform 39"/>
              <p:cNvSpPr>
                <a:spLocks/>
              </p:cNvSpPr>
              <p:nvPr/>
            </p:nvSpPr>
            <p:spPr bwMode="auto">
              <a:xfrm>
                <a:off x="3931" y="1173"/>
                <a:ext cx="376" cy="552"/>
              </a:xfrm>
              <a:custGeom>
                <a:avLst/>
                <a:gdLst>
                  <a:gd name="T0" fmla="*/ 134 w 266"/>
                  <a:gd name="T1" fmla="*/ 32 h 361"/>
                  <a:gd name="T2" fmla="*/ 154 w 266"/>
                  <a:gd name="T3" fmla="*/ 87 h 361"/>
                  <a:gd name="T4" fmla="*/ 116 w 266"/>
                  <a:gd name="T5" fmla="*/ 119 h 361"/>
                  <a:gd name="T6" fmla="*/ 114 w 266"/>
                  <a:gd name="T7" fmla="*/ 252 h 361"/>
                  <a:gd name="T8" fmla="*/ 93 w 266"/>
                  <a:gd name="T9" fmla="*/ 167 h 361"/>
                  <a:gd name="T10" fmla="*/ 16 w 266"/>
                  <a:gd name="T11" fmla="*/ 251 h 361"/>
                  <a:gd name="T12" fmla="*/ 0 w 266"/>
                  <a:gd name="T13" fmla="*/ 491 h 361"/>
                  <a:gd name="T14" fmla="*/ 48 w 266"/>
                  <a:gd name="T15" fmla="*/ 610 h 361"/>
                  <a:gd name="T16" fmla="*/ 54 w 266"/>
                  <a:gd name="T17" fmla="*/ 671 h 361"/>
                  <a:gd name="T18" fmla="*/ 57 w 266"/>
                  <a:gd name="T19" fmla="*/ 720 h 361"/>
                  <a:gd name="T20" fmla="*/ 54 w 266"/>
                  <a:gd name="T21" fmla="*/ 765 h 361"/>
                  <a:gd name="T22" fmla="*/ 44 w 266"/>
                  <a:gd name="T23" fmla="*/ 844 h 361"/>
                  <a:gd name="T24" fmla="*/ 254 w 266"/>
                  <a:gd name="T25" fmla="*/ 827 h 361"/>
                  <a:gd name="T26" fmla="*/ 530 w 266"/>
                  <a:gd name="T27" fmla="*/ 800 h 361"/>
                  <a:gd name="T28" fmla="*/ 479 w 266"/>
                  <a:gd name="T29" fmla="*/ 783 h 361"/>
                  <a:gd name="T30" fmla="*/ 451 w 266"/>
                  <a:gd name="T31" fmla="*/ 739 h 361"/>
                  <a:gd name="T32" fmla="*/ 493 w 266"/>
                  <a:gd name="T33" fmla="*/ 702 h 361"/>
                  <a:gd name="T34" fmla="*/ 493 w 266"/>
                  <a:gd name="T35" fmla="*/ 654 h 361"/>
                  <a:gd name="T36" fmla="*/ 474 w 266"/>
                  <a:gd name="T37" fmla="*/ 613 h 361"/>
                  <a:gd name="T38" fmla="*/ 493 w 266"/>
                  <a:gd name="T39" fmla="*/ 584 h 361"/>
                  <a:gd name="T40" fmla="*/ 531 w 266"/>
                  <a:gd name="T41" fmla="*/ 587 h 361"/>
                  <a:gd name="T42" fmla="*/ 523 w 266"/>
                  <a:gd name="T43" fmla="*/ 469 h 361"/>
                  <a:gd name="T44" fmla="*/ 513 w 266"/>
                  <a:gd name="T45" fmla="*/ 399 h 361"/>
                  <a:gd name="T46" fmla="*/ 492 w 266"/>
                  <a:gd name="T47" fmla="*/ 358 h 361"/>
                  <a:gd name="T48" fmla="*/ 469 w 266"/>
                  <a:gd name="T49" fmla="*/ 332 h 361"/>
                  <a:gd name="T50" fmla="*/ 435 w 266"/>
                  <a:gd name="T51" fmla="*/ 323 h 361"/>
                  <a:gd name="T52" fmla="*/ 401 w 266"/>
                  <a:gd name="T53" fmla="*/ 323 h 361"/>
                  <a:gd name="T54" fmla="*/ 368 w 266"/>
                  <a:gd name="T55" fmla="*/ 376 h 361"/>
                  <a:gd name="T56" fmla="*/ 346 w 266"/>
                  <a:gd name="T57" fmla="*/ 395 h 361"/>
                  <a:gd name="T58" fmla="*/ 329 w 266"/>
                  <a:gd name="T59" fmla="*/ 399 h 361"/>
                  <a:gd name="T60" fmla="*/ 314 w 266"/>
                  <a:gd name="T61" fmla="*/ 393 h 361"/>
                  <a:gd name="T62" fmla="*/ 308 w 266"/>
                  <a:gd name="T63" fmla="*/ 365 h 361"/>
                  <a:gd name="T64" fmla="*/ 314 w 266"/>
                  <a:gd name="T65" fmla="*/ 349 h 361"/>
                  <a:gd name="T66" fmla="*/ 328 w 266"/>
                  <a:gd name="T67" fmla="*/ 332 h 361"/>
                  <a:gd name="T68" fmla="*/ 342 w 266"/>
                  <a:gd name="T69" fmla="*/ 323 h 361"/>
                  <a:gd name="T70" fmla="*/ 358 w 266"/>
                  <a:gd name="T71" fmla="*/ 320 h 361"/>
                  <a:gd name="T72" fmla="*/ 358 w 266"/>
                  <a:gd name="T73" fmla="*/ 287 h 361"/>
                  <a:gd name="T74" fmla="*/ 397 w 266"/>
                  <a:gd name="T75" fmla="*/ 252 h 361"/>
                  <a:gd name="T76" fmla="*/ 358 w 266"/>
                  <a:gd name="T77" fmla="*/ 142 h 361"/>
                  <a:gd name="T78" fmla="*/ 358 w 266"/>
                  <a:gd name="T79" fmla="*/ 89 h 361"/>
                  <a:gd name="T80" fmla="*/ 290 w 266"/>
                  <a:gd name="T81" fmla="*/ 67 h 361"/>
                  <a:gd name="T82" fmla="*/ 194 w 266"/>
                  <a:gd name="T83" fmla="*/ 0 h 361"/>
                  <a:gd name="T84" fmla="*/ 134 w 266"/>
                  <a:gd name="T85" fmla="*/ 32 h 3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6" h="361">
                    <a:moveTo>
                      <a:pt x="67" y="14"/>
                    </a:moveTo>
                    <a:lnTo>
                      <a:pt x="77" y="37"/>
                    </a:lnTo>
                    <a:lnTo>
                      <a:pt x="58" y="51"/>
                    </a:lnTo>
                    <a:lnTo>
                      <a:pt x="57" y="108"/>
                    </a:lnTo>
                    <a:lnTo>
                      <a:pt x="47" y="71"/>
                    </a:lnTo>
                    <a:lnTo>
                      <a:pt x="8" y="107"/>
                    </a:lnTo>
                    <a:lnTo>
                      <a:pt x="0" y="210"/>
                    </a:lnTo>
                    <a:lnTo>
                      <a:pt x="24" y="261"/>
                    </a:lnTo>
                    <a:lnTo>
                      <a:pt x="27" y="287"/>
                    </a:lnTo>
                    <a:lnTo>
                      <a:pt x="28" y="308"/>
                    </a:lnTo>
                    <a:lnTo>
                      <a:pt x="27" y="327"/>
                    </a:lnTo>
                    <a:lnTo>
                      <a:pt x="22" y="361"/>
                    </a:lnTo>
                    <a:lnTo>
                      <a:pt x="127" y="354"/>
                    </a:lnTo>
                    <a:lnTo>
                      <a:pt x="265" y="342"/>
                    </a:lnTo>
                    <a:lnTo>
                      <a:pt x="240" y="335"/>
                    </a:lnTo>
                    <a:lnTo>
                      <a:pt x="226" y="316"/>
                    </a:lnTo>
                    <a:lnTo>
                      <a:pt x="247" y="300"/>
                    </a:lnTo>
                    <a:lnTo>
                      <a:pt x="247" y="280"/>
                    </a:lnTo>
                    <a:lnTo>
                      <a:pt x="237" y="262"/>
                    </a:lnTo>
                    <a:lnTo>
                      <a:pt x="247" y="250"/>
                    </a:lnTo>
                    <a:lnTo>
                      <a:pt x="266" y="251"/>
                    </a:lnTo>
                    <a:lnTo>
                      <a:pt x="262" y="201"/>
                    </a:lnTo>
                    <a:lnTo>
                      <a:pt x="257" y="171"/>
                    </a:lnTo>
                    <a:lnTo>
                      <a:pt x="246" y="153"/>
                    </a:lnTo>
                    <a:lnTo>
                      <a:pt x="235" y="142"/>
                    </a:lnTo>
                    <a:lnTo>
                      <a:pt x="218" y="138"/>
                    </a:lnTo>
                    <a:lnTo>
                      <a:pt x="201" y="138"/>
                    </a:lnTo>
                    <a:lnTo>
                      <a:pt x="184" y="161"/>
                    </a:lnTo>
                    <a:lnTo>
                      <a:pt x="173" y="169"/>
                    </a:lnTo>
                    <a:lnTo>
                      <a:pt x="165" y="171"/>
                    </a:lnTo>
                    <a:lnTo>
                      <a:pt x="157" y="168"/>
                    </a:lnTo>
                    <a:lnTo>
                      <a:pt x="154" y="156"/>
                    </a:lnTo>
                    <a:lnTo>
                      <a:pt x="157" y="149"/>
                    </a:lnTo>
                    <a:lnTo>
                      <a:pt x="164" y="142"/>
                    </a:lnTo>
                    <a:lnTo>
                      <a:pt x="171" y="138"/>
                    </a:lnTo>
                    <a:lnTo>
                      <a:pt x="179" y="137"/>
                    </a:lnTo>
                    <a:lnTo>
                      <a:pt x="179" y="123"/>
                    </a:lnTo>
                    <a:lnTo>
                      <a:pt x="199" y="108"/>
                    </a:lnTo>
                    <a:lnTo>
                      <a:pt x="179" y="61"/>
                    </a:lnTo>
                    <a:lnTo>
                      <a:pt x="179" y="38"/>
                    </a:lnTo>
                    <a:lnTo>
                      <a:pt x="145" y="29"/>
                    </a:lnTo>
                    <a:lnTo>
                      <a:pt x="97"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67" name="Freeform 40"/>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8" name="Freeform 41"/>
            <p:cNvSpPr>
              <a:spLocks/>
            </p:cNvSpPr>
            <p:nvPr/>
          </p:nvSpPr>
          <p:spPr bwMode="auto">
            <a:xfrm>
              <a:off x="3117" y="1823"/>
              <a:ext cx="620" cy="552"/>
            </a:xfrm>
            <a:custGeom>
              <a:avLst/>
              <a:gdLst>
                <a:gd name="T0" fmla="*/ 0 w 458"/>
                <a:gd name="T1" fmla="*/ 26 h 377"/>
                <a:gd name="T2" fmla="*/ 367 w 458"/>
                <a:gd name="T3" fmla="*/ 0 h 377"/>
                <a:gd name="T4" fmla="*/ 445 w 458"/>
                <a:gd name="T5" fmla="*/ 0 h 377"/>
                <a:gd name="T6" fmla="*/ 504 w 458"/>
                <a:gd name="T7" fmla="*/ 23 h 377"/>
                <a:gd name="T8" fmla="*/ 472 w 458"/>
                <a:gd name="T9" fmla="*/ 92 h 377"/>
                <a:gd name="T10" fmla="*/ 579 w 458"/>
                <a:gd name="T11" fmla="*/ 208 h 377"/>
                <a:gd name="T12" fmla="*/ 613 w 458"/>
                <a:gd name="T13" fmla="*/ 305 h 377"/>
                <a:gd name="T14" fmla="*/ 678 w 458"/>
                <a:gd name="T15" fmla="*/ 278 h 377"/>
                <a:gd name="T16" fmla="*/ 677 w 458"/>
                <a:gd name="T17" fmla="*/ 416 h 377"/>
                <a:gd name="T18" fmla="*/ 739 w 458"/>
                <a:gd name="T19" fmla="*/ 457 h 377"/>
                <a:gd name="T20" fmla="*/ 770 w 458"/>
                <a:gd name="T21" fmla="*/ 577 h 377"/>
                <a:gd name="T22" fmla="*/ 814 w 458"/>
                <a:gd name="T23" fmla="*/ 587 h 377"/>
                <a:gd name="T24" fmla="*/ 839 w 458"/>
                <a:gd name="T25" fmla="*/ 637 h 377"/>
                <a:gd name="T26" fmla="*/ 782 w 458"/>
                <a:gd name="T27" fmla="*/ 707 h 377"/>
                <a:gd name="T28" fmla="*/ 763 w 458"/>
                <a:gd name="T29" fmla="*/ 786 h 377"/>
                <a:gd name="T30" fmla="*/ 684 w 458"/>
                <a:gd name="T31" fmla="*/ 808 h 377"/>
                <a:gd name="T32" fmla="*/ 705 w 458"/>
                <a:gd name="T33" fmla="*/ 720 h 377"/>
                <a:gd name="T34" fmla="*/ 390 w 458"/>
                <a:gd name="T35" fmla="*/ 753 h 377"/>
                <a:gd name="T36" fmla="*/ 165 w 458"/>
                <a:gd name="T37" fmla="*/ 785 h 377"/>
                <a:gd name="T38" fmla="*/ 150 w 458"/>
                <a:gd name="T39" fmla="*/ 698 h 377"/>
                <a:gd name="T40" fmla="*/ 134 w 458"/>
                <a:gd name="T41" fmla="*/ 439 h 377"/>
                <a:gd name="T42" fmla="*/ 131 w 458"/>
                <a:gd name="T43" fmla="*/ 299 h 377"/>
                <a:gd name="T44" fmla="*/ 57 w 458"/>
                <a:gd name="T45" fmla="*/ 234 h 377"/>
                <a:gd name="T46" fmla="*/ 84 w 458"/>
                <a:gd name="T47" fmla="*/ 176 h 377"/>
                <a:gd name="T48" fmla="*/ 47 w 458"/>
                <a:gd name="T49" fmla="*/ 143 h 377"/>
                <a:gd name="T50" fmla="*/ 0 w 458"/>
                <a:gd name="T51" fmla="*/ 26 h 3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58" h="377">
                  <a:moveTo>
                    <a:pt x="0" y="12"/>
                  </a:moveTo>
                  <a:lnTo>
                    <a:pt x="200" y="0"/>
                  </a:lnTo>
                  <a:lnTo>
                    <a:pt x="243" y="0"/>
                  </a:lnTo>
                  <a:lnTo>
                    <a:pt x="275" y="11"/>
                  </a:lnTo>
                  <a:lnTo>
                    <a:pt x="258" y="43"/>
                  </a:lnTo>
                  <a:lnTo>
                    <a:pt x="316" y="97"/>
                  </a:lnTo>
                  <a:lnTo>
                    <a:pt x="335" y="142"/>
                  </a:lnTo>
                  <a:lnTo>
                    <a:pt x="370" y="130"/>
                  </a:lnTo>
                  <a:lnTo>
                    <a:pt x="369" y="194"/>
                  </a:lnTo>
                  <a:lnTo>
                    <a:pt x="403" y="213"/>
                  </a:lnTo>
                  <a:lnTo>
                    <a:pt x="420" y="269"/>
                  </a:lnTo>
                  <a:lnTo>
                    <a:pt x="444" y="274"/>
                  </a:lnTo>
                  <a:lnTo>
                    <a:pt x="458" y="297"/>
                  </a:lnTo>
                  <a:lnTo>
                    <a:pt x="427" y="330"/>
                  </a:lnTo>
                  <a:lnTo>
                    <a:pt x="417" y="367"/>
                  </a:lnTo>
                  <a:lnTo>
                    <a:pt x="373" y="377"/>
                  </a:lnTo>
                  <a:lnTo>
                    <a:pt x="385" y="336"/>
                  </a:lnTo>
                  <a:lnTo>
                    <a:pt x="213" y="351"/>
                  </a:lnTo>
                  <a:lnTo>
                    <a:pt x="90" y="366"/>
                  </a:lnTo>
                  <a:lnTo>
                    <a:pt x="82" y="326"/>
                  </a:lnTo>
                  <a:lnTo>
                    <a:pt x="73" y="205"/>
                  </a:lnTo>
                  <a:lnTo>
                    <a:pt x="72" y="139"/>
                  </a:lnTo>
                  <a:lnTo>
                    <a:pt x="31" y="109"/>
                  </a:lnTo>
                  <a:lnTo>
                    <a:pt x="46" y="82"/>
                  </a:lnTo>
                  <a:lnTo>
                    <a:pt x="26" y="67"/>
                  </a:lnTo>
                  <a:lnTo>
                    <a:pt x="0"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9" name="Freeform 42"/>
            <p:cNvSpPr>
              <a:spLocks/>
            </p:cNvSpPr>
            <p:nvPr/>
          </p:nvSpPr>
          <p:spPr bwMode="auto">
            <a:xfrm>
              <a:off x="3784" y="1589"/>
              <a:ext cx="313" cy="540"/>
            </a:xfrm>
            <a:custGeom>
              <a:avLst/>
              <a:gdLst>
                <a:gd name="T0" fmla="*/ 0 w 224"/>
                <a:gd name="T1" fmla="*/ 56 h 369"/>
                <a:gd name="T2" fmla="*/ 50 w 224"/>
                <a:gd name="T3" fmla="*/ 86 h 369"/>
                <a:gd name="T4" fmla="*/ 99 w 224"/>
                <a:gd name="T5" fmla="*/ 82 h 369"/>
                <a:gd name="T6" fmla="*/ 117 w 224"/>
                <a:gd name="T7" fmla="*/ 64 h 369"/>
                <a:gd name="T8" fmla="*/ 129 w 224"/>
                <a:gd name="T9" fmla="*/ 18 h 369"/>
                <a:gd name="T10" fmla="*/ 340 w 224"/>
                <a:gd name="T11" fmla="*/ 0 h 369"/>
                <a:gd name="T12" fmla="*/ 437 w 224"/>
                <a:gd name="T13" fmla="*/ 556 h 369"/>
                <a:gd name="T14" fmla="*/ 429 w 224"/>
                <a:gd name="T15" fmla="*/ 553 h 369"/>
                <a:gd name="T16" fmla="*/ 358 w 224"/>
                <a:gd name="T17" fmla="*/ 585 h 369"/>
                <a:gd name="T18" fmla="*/ 306 w 224"/>
                <a:gd name="T19" fmla="*/ 735 h 369"/>
                <a:gd name="T20" fmla="*/ 231 w 224"/>
                <a:gd name="T21" fmla="*/ 713 h 369"/>
                <a:gd name="T22" fmla="*/ 143 w 224"/>
                <a:gd name="T23" fmla="*/ 768 h 369"/>
                <a:gd name="T24" fmla="*/ 29 w 224"/>
                <a:gd name="T25" fmla="*/ 790 h 369"/>
                <a:gd name="T26" fmla="*/ 80 w 224"/>
                <a:gd name="T27" fmla="*/ 642 h 369"/>
                <a:gd name="T28" fmla="*/ 59 w 224"/>
                <a:gd name="T29" fmla="*/ 560 h 369"/>
                <a:gd name="T30" fmla="*/ 0 w 224"/>
                <a:gd name="T31" fmla="*/ 56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24" h="369">
                  <a:moveTo>
                    <a:pt x="0" y="26"/>
                  </a:moveTo>
                  <a:lnTo>
                    <a:pt x="26" y="40"/>
                  </a:lnTo>
                  <a:lnTo>
                    <a:pt x="51" y="38"/>
                  </a:lnTo>
                  <a:lnTo>
                    <a:pt x="60" y="30"/>
                  </a:lnTo>
                  <a:lnTo>
                    <a:pt x="66" y="8"/>
                  </a:lnTo>
                  <a:lnTo>
                    <a:pt x="174" y="0"/>
                  </a:lnTo>
                  <a:lnTo>
                    <a:pt x="224" y="260"/>
                  </a:lnTo>
                  <a:lnTo>
                    <a:pt x="220" y="258"/>
                  </a:lnTo>
                  <a:lnTo>
                    <a:pt x="183" y="273"/>
                  </a:lnTo>
                  <a:lnTo>
                    <a:pt x="157" y="343"/>
                  </a:lnTo>
                  <a:lnTo>
                    <a:pt x="118" y="333"/>
                  </a:lnTo>
                  <a:lnTo>
                    <a:pt x="73" y="359"/>
                  </a:lnTo>
                  <a:lnTo>
                    <a:pt x="15" y="369"/>
                  </a:lnTo>
                  <a:lnTo>
                    <a:pt x="41" y="300"/>
                  </a:lnTo>
                  <a:lnTo>
                    <a:pt x="30" y="262"/>
                  </a:lnTo>
                  <a:lnTo>
                    <a:pt x="0" y="2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0" name="Freeform 43"/>
            <p:cNvSpPr>
              <a:spLocks/>
            </p:cNvSpPr>
            <p:nvPr/>
          </p:nvSpPr>
          <p:spPr bwMode="auto">
            <a:xfrm>
              <a:off x="4030" y="1479"/>
              <a:ext cx="389" cy="488"/>
            </a:xfrm>
            <a:custGeom>
              <a:avLst/>
              <a:gdLst>
                <a:gd name="T0" fmla="*/ 0 w 288"/>
                <a:gd name="T1" fmla="*/ 161 h 333"/>
                <a:gd name="T2" fmla="*/ 238 w 288"/>
                <a:gd name="T3" fmla="*/ 135 h 333"/>
                <a:gd name="T4" fmla="*/ 286 w 288"/>
                <a:gd name="T5" fmla="*/ 147 h 333"/>
                <a:gd name="T6" fmla="*/ 397 w 288"/>
                <a:gd name="T7" fmla="*/ 84 h 333"/>
                <a:gd name="T8" fmla="*/ 423 w 288"/>
                <a:gd name="T9" fmla="*/ 28 h 333"/>
                <a:gd name="T10" fmla="*/ 489 w 288"/>
                <a:gd name="T11" fmla="*/ 0 h 333"/>
                <a:gd name="T12" fmla="*/ 525 w 288"/>
                <a:gd name="T13" fmla="*/ 271 h 333"/>
                <a:gd name="T14" fmla="*/ 498 w 288"/>
                <a:gd name="T15" fmla="*/ 300 h 333"/>
                <a:gd name="T16" fmla="*/ 505 w 288"/>
                <a:gd name="T17" fmla="*/ 488 h 333"/>
                <a:gd name="T18" fmla="*/ 452 w 288"/>
                <a:gd name="T19" fmla="*/ 504 h 333"/>
                <a:gd name="T20" fmla="*/ 423 w 288"/>
                <a:gd name="T21" fmla="*/ 608 h 333"/>
                <a:gd name="T22" fmla="*/ 381 w 288"/>
                <a:gd name="T23" fmla="*/ 595 h 333"/>
                <a:gd name="T24" fmla="*/ 369 w 288"/>
                <a:gd name="T25" fmla="*/ 715 h 333"/>
                <a:gd name="T26" fmla="*/ 308 w 288"/>
                <a:gd name="T27" fmla="*/ 664 h 333"/>
                <a:gd name="T28" fmla="*/ 193 w 288"/>
                <a:gd name="T29" fmla="*/ 696 h 333"/>
                <a:gd name="T30" fmla="*/ 145 w 288"/>
                <a:gd name="T31" fmla="*/ 651 h 333"/>
                <a:gd name="T32" fmla="*/ 77 w 288"/>
                <a:gd name="T33" fmla="*/ 649 h 333"/>
                <a:gd name="T34" fmla="*/ 43 w 288"/>
                <a:gd name="T35" fmla="*/ 447 h 333"/>
                <a:gd name="T36" fmla="*/ 0 w 288"/>
                <a:gd name="T37" fmla="*/ 161 h 3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8" h="333">
                  <a:moveTo>
                    <a:pt x="0" y="75"/>
                  </a:moveTo>
                  <a:lnTo>
                    <a:pt x="130" y="63"/>
                  </a:lnTo>
                  <a:lnTo>
                    <a:pt x="157" y="68"/>
                  </a:lnTo>
                  <a:lnTo>
                    <a:pt x="218" y="39"/>
                  </a:lnTo>
                  <a:lnTo>
                    <a:pt x="232" y="13"/>
                  </a:lnTo>
                  <a:lnTo>
                    <a:pt x="268" y="0"/>
                  </a:lnTo>
                  <a:lnTo>
                    <a:pt x="288" y="126"/>
                  </a:lnTo>
                  <a:lnTo>
                    <a:pt x="273" y="140"/>
                  </a:lnTo>
                  <a:lnTo>
                    <a:pt x="277" y="227"/>
                  </a:lnTo>
                  <a:lnTo>
                    <a:pt x="248" y="235"/>
                  </a:lnTo>
                  <a:lnTo>
                    <a:pt x="232" y="283"/>
                  </a:lnTo>
                  <a:lnTo>
                    <a:pt x="209" y="277"/>
                  </a:lnTo>
                  <a:lnTo>
                    <a:pt x="202" y="333"/>
                  </a:lnTo>
                  <a:lnTo>
                    <a:pt x="169" y="309"/>
                  </a:lnTo>
                  <a:lnTo>
                    <a:pt x="106" y="324"/>
                  </a:lnTo>
                  <a:lnTo>
                    <a:pt x="79" y="303"/>
                  </a:lnTo>
                  <a:lnTo>
                    <a:pt x="42" y="302"/>
                  </a:lnTo>
                  <a:lnTo>
                    <a:pt x="24" y="208"/>
                  </a:lnTo>
                  <a:lnTo>
                    <a:pt x="0" y="7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1" name="Freeform 44"/>
            <p:cNvSpPr>
              <a:spLocks/>
            </p:cNvSpPr>
            <p:nvPr/>
          </p:nvSpPr>
          <p:spPr bwMode="auto">
            <a:xfrm>
              <a:off x="3684" y="1920"/>
              <a:ext cx="683" cy="411"/>
            </a:xfrm>
            <a:custGeom>
              <a:avLst/>
              <a:gdLst>
                <a:gd name="T0" fmla="*/ 0 w 506"/>
                <a:gd name="T1" fmla="*/ 601 h 281"/>
                <a:gd name="T2" fmla="*/ 224 w 506"/>
                <a:gd name="T3" fmla="*/ 565 h 281"/>
                <a:gd name="T4" fmla="*/ 224 w 506"/>
                <a:gd name="T5" fmla="*/ 537 h 281"/>
                <a:gd name="T6" fmla="*/ 765 w 506"/>
                <a:gd name="T7" fmla="*/ 449 h 281"/>
                <a:gd name="T8" fmla="*/ 775 w 506"/>
                <a:gd name="T9" fmla="*/ 404 h 281"/>
                <a:gd name="T10" fmla="*/ 854 w 506"/>
                <a:gd name="T11" fmla="*/ 370 h 281"/>
                <a:gd name="T12" fmla="*/ 864 w 506"/>
                <a:gd name="T13" fmla="*/ 320 h 281"/>
                <a:gd name="T14" fmla="*/ 898 w 506"/>
                <a:gd name="T15" fmla="*/ 306 h 281"/>
                <a:gd name="T16" fmla="*/ 922 w 506"/>
                <a:gd name="T17" fmla="*/ 233 h 281"/>
                <a:gd name="T18" fmla="*/ 848 w 506"/>
                <a:gd name="T19" fmla="*/ 162 h 281"/>
                <a:gd name="T20" fmla="*/ 834 w 506"/>
                <a:gd name="T21" fmla="*/ 66 h 281"/>
                <a:gd name="T22" fmla="*/ 775 w 506"/>
                <a:gd name="T23" fmla="*/ 18 h 281"/>
                <a:gd name="T24" fmla="*/ 655 w 506"/>
                <a:gd name="T25" fmla="*/ 45 h 281"/>
                <a:gd name="T26" fmla="*/ 598 w 506"/>
                <a:gd name="T27" fmla="*/ 1 h 281"/>
                <a:gd name="T28" fmla="*/ 543 w 506"/>
                <a:gd name="T29" fmla="*/ 0 h 281"/>
                <a:gd name="T30" fmla="*/ 556 w 506"/>
                <a:gd name="T31" fmla="*/ 66 h 281"/>
                <a:gd name="T32" fmla="*/ 481 w 506"/>
                <a:gd name="T33" fmla="*/ 101 h 281"/>
                <a:gd name="T34" fmla="*/ 431 w 506"/>
                <a:gd name="T35" fmla="*/ 250 h 281"/>
                <a:gd name="T36" fmla="*/ 363 w 506"/>
                <a:gd name="T37" fmla="*/ 225 h 281"/>
                <a:gd name="T38" fmla="*/ 281 w 506"/>
                <a:gd name="T39" fmla="*/ 282 h 281"/>
                <a:gd name="T40" fmla="*/ 177 w 506"/>
                <a:gd name="T41" fmla="*/ 304 h 281"/>
                <a:gd name="T42" fmla="*/ 177 w 506"/>
                <a:gd name="T43" fmla="*/ 388 h 281"/>
                <a:gd name="T44" fmla="*/ 124 w 506"/>
                <a:gd name="T45" fmla="*/ 385 h 281"/>
                <a:gd name="T46" fmla="*/ 126 w 506"/>
                <a:gd name="T47" fmla="*/ 459 h 281"/>
                <a:gd name="T48" fmla="*/ 72 w 506"/>
                <a:gd name="T49" fmla="*/ 430 h 281"/>
                <a:gd name="T50" fmla="*/ 40 w 506"/>
                <a:gd name="T51" fmla="*/ 445 h 281"/>
                <a:gd name="T52" fmla="*/ 67 w 506"/>
                <a:gd name="T53" fmla="*/ 494 h 281"/>
                <a:gd name="T54" fmla="*/ 11 w 506"/>
                <a:gd name="T55" fmla="*/ 560 h 281"/>
                <a:gd name="T56" fmla="*/ 0 w 506"/>
                <a:gd name="T57" fmla="*/ 601 h 2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06" h="281">
                  <a:moveTo>
                    <a:pt x="0" y="281"/>
                  </a:moveTo>
                  <a:lnTo>
                    <a:pt x="123" y="264"/>
                  </a:lnTo>
                  <a:lnTo>
                    <a:pt x="123" y="251"/>
                  </a:lnTo>
                  <a:lnTo>
                    <a:pt x="420" y="210"/>
                  </a:lnTo>
                  <a:lnTo>
                    <a:pt x="425" y="189"/>
                  </a:lnTo>
                  <a:lnTo>
                    <a:pt x="469" y="173"/>
                  </a:lnTo>
                  <a:lnTo>
                    <a:pt x="474" y="150"/>
                  </a:lnTo>
                  <a:lnTo>
                    <a:pt x="493" y="143"/>
                  </a:lnTo>
                  <a:lnTo>
                    <a:pt x="506" y="109"/>
                  </a:lnTo>
                  <a:lnTo>
                    <a:pt x="465" y="76"/>
                  </a:lnTo>
                  <a:lnTo>
                    <a:pt x="458" y="31"/>
                  </a:lnTo>
                  <a:lnTo>
                    <a:pt x="425" y="8"/>
                  </a:lnTo>
                  <a:lnTo>
                    <a:pt x="359" y="21"/>
                  </a:lnTo>
                  <a:lnTo>
                    <a:pt x="328" y="1"/>
                  </a:lnTo>
                  <a:lnTo>
                    <a:pt x="298" y="0"/>
                  </a:lnTo>
                  <a:lnTo>
                    <a:pt x="305" y="31"/>
                  </a:lnTo>
                  <a:lnTo>
                    <a:pt x="264" y="47"/>
                  </a:lnTo>
                  <a:lnTo>
                    <a:pt x="236" y="117"/>
                  </a:lnTo>
                  <a:lnTo>
                    <a:pt x="199" y="105"/>
                  </a:lnTo>
                  <a:lnTo>
                    <a:pt x="154" y="132"/>
                  </a:lnTo>
                  <a:lnTo>
                    <a:pt x="97" y="142"/>
                  </a:lnTo>
                  <a:lnTo>
                    <a:pt x="97" y="181"/>
                  </a:lnTo>
                  <a:lnTo>
                    <a:pt x="68" y="180"/>
                  </a:lnTo>
                  <a:lnTo>
                    <a:pt x="69" y="215"/>
                  </a:lnTo>
                  <a:lnTo>
                    <a:pt x="39" y="201"/>
                  </a:lnTo>
                  <a:lnTo>
                    <a:pt x="22" y="208"/>
                  </a:lnTo>
                  <a:lnTo>
                    <a:pt x="37" y="231"/>
                  </a:lnTo>
                  <a:lnTo>
                    <a:pt x="6" y="262"/>
                  </a:lnTo>
                  <a:lnTo>
                    <a:pt x="0" y="28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2" name="Freeform 45"/>
            <p:cNvSpPr>
              <a:spLocks/>
            </p:cNvSpPr>
            <p:nvPr/>
          </p:nvSpPr>
          <p:spPr bwMode="auto">
            <a:xfrm>
              <a:off x="3639" y="2185"/>
              <a:ext cx="788" cy="312"/>
            </a:xfrm>
            <a:custGeom>
              <a:avLst/>
              <a:gdLst>
                <a:gd name="T0" fmla="*/ 63 w 584"/>
                <a:gd name="T1" fmla="*/ 211 h 213"/>
                <a:gd name="T2" fmla="*/ 63 w 584"/>
                <a:gd name="T3" fmla="*/ 217 h 213"/>
                <a:gd name="T4" fmla="*/ 46 w 584"/>
                <a:gd name="T5" fmla="*/ 259 h 213"/>
                <a:gd name="T6" fmla="*/ 66 w 584"/>
                <a:gd name="T7" fmla="*/ 319 h 213"/>
                <a:gd name="T8" fmla="*/ 0 w 584"/>
                <a:gd name="T9" fmla="*/ 369 h 213"/>
                <a:gd name="T10" fmla="*/ 12 w 584"/>
                <a:gd name="T11" fmla="*/ 457 h 213"/>
                <a:gd name="T12" fmla="*/ 293 w 584"/>
                <a:gd name="T13" fmla="*/ 431 h 213"/>
                <a:gd name="T14" fmla="*/ 622 w 584"/>
                <a:gd name="T15" fmla="*/ 387 h 213"/>
                <a:gd name="T16" fmla="*/ 788 w 584"/>
                <a:gd name="T17" fmla="*/ 352 h 213"/>
                <a:gd name="T18" fmla="*/ 823 w 584"/>
                <a:gd name="T19" fmla="*/ 234 h 213"/>
                <a:gd name="T20" fmla="*/ 881 w 584"/>
                <a:gd name="T21" fmla="*/ 227 h 213"/>
                <a:gd name="T22" fmla="*/ 1063 w 584"/>
                <a:gd name="T23" fmla="*/ 0 h 213"/>
                <a:gd name="T24" fmla="*/ 827 w 584"/>
                <a:gd name="T25" fmla="*/ 59 h 213"/>
                <a:gd name="T26" fmla="*/ 278 w 584"/>
                <a:gd name="T27" fmla="*/ 151 h 213"/>
                <a:gd name="T28" fmla="*/ 283 w 584"/>
                <a:gd name="T29" fmla="*/ 179 h 213"/>
                <a:gd name="T30" fmla="*/ 63 w 584"/>
                <a:gd name="T31" fmla="*/ 211 h 2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84" h="213">
                  <a:moveTo>
                    <a:pt x="35" y="98"/>
                  </a:moveTo>
                  <a:lnTo>
                    <a:pt x="35" y="101"/>
                  </a:lnTo>
                  <a:lnTo>
                    <a:pt x="25" y="121"/>
                  </a:lnTo>
                  <a:lnTo>
                    <a:pt x="36" y="149"/>
                  </a:lnTo>
                  <a:lnTo>
                    <a:pt x="0" y="172"/>
                  </a:lnTo>
                  <a:lnTo>
                    <a:pt x="7" y="213"/>
                  </a:lnTo>
                  <a:lnTo>
                    <a:pt x="161" y="201"/>
                  </a:lnTo>
                  <a:lnTo>
                    <a:pt x="342" y="180"/>
                  </a:lnTo>
                  <a:lnTo>
                    <a:pt x="433" y="164"/>
                  </a:lnTo>
                  <a:lnTo>
                    <a:pt x="452" y="109"/>
                  </a:lnTo>
                  <a:lnTo>
                    <a:pt x="484" y="106"/>
                  </a:lnTo>
                  <a:lnTo>
                    <a:pt x="584" y="0"/>
                  </a:lnTo>
                  <a:lnTo>
                    <a:pt x="454" y="27"/>
                  </a:lnTo>
                  <a:lnTo>
                    <a:pt x="153" y="70"/>
                  </a:lnTo>
                  <a:lnTo>
                    <a:pt x="156" y="83"/>
                  </a:lnTo>
                  <a:lnTo>
                    <a:pt x="35" y="9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3" name="Freeform 46"/>
            <p:cNvSpPr>
              <a:spLocks/>
            </p:cNvSpPr>
            <p:nvPr/>
          </p:nvSpPr>
          <p:spPr bwMode="auto">
            <a:xfrm>
              <a:off x="3561" y="2473"/>
              <a:ext cx="323" cy="610"/>
            </a:xfrm>
            <a:custGeom>
              <a:avLst/>
              <a:gdLst>
                <a:gd name="T0" fmla="*/ 123 w 239"/>
                <a:gd name="T1" fmla="*/ 29 h 417"/>
                <a:gd name="T2" fmla="*/ 57 w 239"/>
                <a:gd name="T3" fmla="*/ 181 h 417"/>
                <a:gd name="T4" fmla="*/ 0 w 239"/>
                <a:gd name="T5" fmla="*/ 281 h 417"/>
                <a:gd name="T6" fmla="*/ 19 w 239"/>
                <a:gd name="T7" fmla="*/ 398 h 417"/>
                <a:gd name="T8" fmla="*/ 86 w 239"/>
                <a:gd name="T9" fmla="*/ 556 h 417"/>
                <a:gd name="T10" fmla="*/ 32 w 239"/>
                <a:gd name="T11" fmla="*/ 720 h 417"/>
                <a:gd name="T12" fmla="*/ 11 w 239"/>
                <a:gd name="T13" fmla="*/ 805 h 417"/>
                <a:gd name="T14" fmla="*/ 265 w 239"/>
                <a:gd name="T15" fmla="*/ 771 h 417"/>
                <a:gd name="T16" fmla="*/ 277 w 239"/>
                <a:gd name="T17" fmla="*/ 879 h 417"/>
                <a:gd name="T18" fmla="*/ 328 w 239"/>
                <a:gd name="T19" fmla="*/ 892 h 417"/>
                <a:gd name="T20" fmla="*/ 343 w 239"/>
                <a:gd name="T21" fmla="*/ 837 h 417"/>
                <a:gd name="T22" fmla="*/ 437 w 239"/>
                <a:gd name="T23" fmla="*/ 822 h 417"/>
                <a:gd name="T24" fmla="*/ 416 w 239"/>
                <a:gd name="T25" fmla="*/ 639 h 417"/>
                <a:gd name="T26" fmla="*/ 411 w 239"/>
                <a:gd name="T27" fmla="*/ 0 h 417"/>
                <a:gd name="T28" fmla="*/ 123 w 239"/>
                <a:gd name="T29" fmla="*/ 29 h 4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9" h="417">
                  <a:moveTo>
                    <a:pt x="67" y="14"/>
                  </a:moveTo>
                  <a:lnTo>
                    <a:pt x="31" y="85"/>
                  </a:lnTo>
                  <a:lnTo>
                    <a:pt x="0" y="131"/>
                  </a:lnTo>
                  <a:lnTo>
                    <a:pt x="10" y="186"/>
                  </a:lnTo>
                  <a:lnTo>
                    <a:pt x="47" y="260"/>
                  </a:lnTo>
                  <a:lnTo>
                    <a:pt x="18" y="336"/>
                  </a:lnTo>
                  <a:lnTo>
                    <a:pt x="6" y="376"/>
                  </a:lnTo>
                  <a:lnTo>
                    <a:pt x="145" y="360"/>
                  </a:lnTo>
                  <a:lnTo>
                    <a:pt x="152" y="411"/>
                  </a:lnTo>
                  <a:lnTo>
                    <a:pt x="180" y="417"/>
                  </a:lnTo>
                  <a:lnTo>
                    <a:pt x="188" y="391"/>
                  </a:lnTo>
                  <a:lnTo>
                    <a:pt x="239" y="384"/>
                  </a:lnTo>
                  <a:lnTo>
                    <a:pt x="228" y="299"/>
                  </a:lnTo>
                  <a:lnTo>
                    <a:pt x="225"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4" name="Freeform 47"/>
            <p:cNvSpPr>
              <a:spLocks/>
            </p:cNvSpPr>
            <p:nvPr/>
          </p:nvSpPr>
          <p:spPr bwMode="auto">
            <a:xfrm>
              <a:off x="3864" y="2444"/>
              <a:ext cx="364" cy="616"/>
            </a:xfrm>
            <a:custGeom>
              <a:avLst/>
              <a:gdLst>
                <a:gd name="T0" fmla="*/ 0 w 270"/>
                <a:gd name="T1" fmla="*/ 45 h 421"/>
                <a:gd name="T2" fmla="*/ 318 w 270"/>
                <a:gd name="T3" fmla="*/ 0 h 421"/>
                <a:gd name="T4" fmla="*/ 419 w 270"/>
                <a:gd name="T5" fmla="*/ 416 h 421"/>
                <a:gd name="T6" fmla="*/ 491 w 270"/>
                <a:gd name="T7" fmla="*/ 484 h 421"/>
                <a:gd name="T8" fmla="*/ 434 w 270"/>
                <a:gd name="T9" fmla="*/ 606 h 421"/>
                <a:gd name="T10" fmla="*/ 489 w 270"/>
                <a:gd name="T11" fmla="*/ 724 h 421"/>
                <a:gd name="T12" fmla="*/ 162 w 270"/>
                <a:gd name="T13" fmla="*/ 767 h 421"/>
                <a:gd name="T14" fmla="*/ 177 w 270"/>
                <a:gd name="T15" fmla="*/ 868 h 421"/>
                <a:gd name="T16" fmla="*/ 129 w 270"/>
                <a:gd name="T17" fmla="*/ 901 h 421"/>
                <a:gd name="T18" fmla="*/ 90 w 270"/>
                <a:gd name="T19" fmla="*/ 773 h 421"/>
                <a:gd name="T20" fmla="*/ 67 w 270"/>
                <a:gd name="T21" fmla="*/ 878 h 421"/>
                <a:gd name="T22" fmla="*/ 27 w 270"/>
                <a:gd name="T23" fmla="*/ 868 h 421"/>
                <a:gd name="T24" fmla="*/ 12 w 270"/>
                <a:gd name="T25" fmla="*/ 762 h 421"/>
                <a:gd name="T26" fmla="*/ 1 w 270"/>
                <a:gd name="T27" fmla="*/ 672 h 421"/>
                <a:gd name="T28" fmla="*/ 0 w 270"/>
                <a:gd name="T29" fmla="*/ 45 h 4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0" h="421">
                  <a:moveTo>
                    <a:pt x="0" y="21"/>
                  </a:moveTo>
                  <a:lnTo>
                    <a:pt x="175" y="0"/>
                  </a:lnTo>
                  <a:lnTo>
                    <a:pt x="231" y="194"/>
                  </a:lnTo>
                  <a:lnTo>
                    <a:pt x="270" y="226"/>
                  </a:lnTo>
                  <a:lnTo>
                    <a:pt x="239" y="283"/>
                  </a:lnTo>
                  <a:lnTo>
                    <a:pt x="269" y="338"/>
                  </a:lnTo>
                  <a:lnTo>
                    <a:pt x="89" y="358"/>
                  </a:lnTo>
                  <a:lnTo>
                    <a:pt x="97" y="405"/>
                  </a:lnTo>
                  <a:lnTo>
                    <a:pt x="71" y="421"/>
                  </a:lnTo>
                  <a:lnTo>
                    <a:pt x="50" y="361"/>
                  </a:lnTo>
                  <a:lnTo>
                    <a:pt x="37" y="410"/>
                  </a:lnTo>
                  <a:lnTo>
                    <a:pt x="15" y="405"/>
                  </a:lnTo>
                  <a:lnTo>
                    <a:pt x="7" y="356"/>
                  </a:lnTo>
                  <a:lnTo>
                    <a:pt x="1" y="314"/>
                  </a:lnTo>
                  <a:lnTo>
                    <a:pt x="0" y="2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5" name="Freeform 48"/>
            <p:cNvSpPr>
              <a:spLocks/>
            </p:cNvSpPr>
            <p:nvPr/>
          </p:nvSpPr>
          <p:spPr bwMode="auto">
            <a:xfrm>
              <a:off x="4100" y="2413"/>
              <a:ext cx="504" cy="567"/>
            </a:xfrm>
            <a:custGeom>
              <a:avLst/>
              <a:gdLst>
                <a:gd name="T0" fmla="*/ 0 w 374"/>
                <a:gd name="T1" fmla="*/ 51 h 387"/>
                <a:gd name="T2" fmla="*/ 7 w 374"/>
                <a:gd name="T3" fmla="*/ 51 h 387"/>
                <a:gd name="T4" fmla="*/ 166 w 374"/>
                <a:gd name="T5" fmla="*/ 18 h 387"/>
                <a:gd name="T6" fmla="*/ 307 w 374"/>
                <a:gd name="T7" fmla="*/ 0 h 387"/>
                <a:gd name="T8" fmla="*/ 286 w 374"/>
                <a:gd name="T9" fmla="*/ 42 h 387"/>
                <a:gd name="T10" fmla="*/ 329 w 374"/>
                <a:gd name="T11" fmla="*/ 42 h 387"/>
                <a:gd name="T12" fmla="*/ 570 w 374"/>
                <a:gd name="T13" fmla="*/ 300 h 387"/>
                <a:gd name="T14" fmla="*/ 667 w 374"/>
                <a:gd name="T15" fmla="*/ 466 h 387"/>
                <a:gd name="T16" fmla="*/ 679 w 374"/>
                <a:gd name="T17" fmla="*/ 577 h 387"/>
                <a:gd name="T18" fmla="*/ 648 w 374"/>
                <a:gd name="T19" fmla="*/ 604 h 387"/>
                <a:gd name="T20" fmla="*/ 667 w 374"/>
                <a:gd name="T21" fmla="*/ 716 h 387"/>
                <a:gd name="T22" fmla="*/ 597 w 374"/>
                <a:gd name="T23" fmla="*/ 721 h 387"/>
                <a:gd name="T24" fmla="*/ 597 w 374"/>
                <a:gd name="T25" fmla="*/ 818 h 387"/>
                <a:gd name="T26" fmla="*/ 543 w 374"/>
                <a:gd name="T27" fmla="*/ 771 h 387"/>
                <a:gd name="T28" fmla="*/ 197 w 374"/>
                <a:gd name="T29" fmla="*/ 831 h 387"/>
                <a:gd name="T30" fmla="*/ 116 w 374"/>
                <a:gd name="T31" fmla="*/ 652 h 387"/>
                <a:gd name="T32" fmla="*/ 172 w 374"/>
                <a:gd name="T33" fmla="*/ 530 h 387"/>
                <a:gd name="T34" fmla="*/ 98 w 374"/>
                <a:gd name="T35" fmla="*/ 467 h 387"/>
                <a:gd name="T36" fmla="*/ 0 w 374"/>
                <a:gd name="T37" fmla="*/ 51 h 3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4" h="387">
                  <a:moveTo>
                    <a:pt x="0" y="24"/>
                  </a:moveTo>
                  <a:lnTo>
                    <a:pt x="4" y="24"/>
                  </a:lnTo>
                  <a:lnTo>
                    <a:pt x="91" y="8"/>
                  </a:lnTo>
                  <a:lnTo>
                    <a:pt x="169" y="0"/>
                  </a:lnTo>
                  <a:lnTo>
                    <a:pt x="157" y="20"/>
                  </a:lnTo>
                  <a:lnTo>
                    <a:pt x="181" y="20"/>
                  </a:lnTo>
                  <a:lnTo>
                    <a:pt x="314" y="140"/>
                  </a:lnTo>
                  <a:lnTo>
                    <a:pt x="367" y="217"/>
                  </a:lnTo>
                  <a:lnTo>
                    <a:pt x="374" y="269"/>
                  </a:lnTo>
                  <a:lnTo>
                    <a:pt x="357" y="281"/>
                  </a:lnTo>
                  <a:lnTo>
                    <a:pt x="367" y="334"/>
                  </a:lnTo>
                  <a:lnTo>
                    <a:pt x="329" y="336"/>
                  </a:lnTo>
                  <a:lnTo>
                    <a:pt x="329" y="381"/>
                  </a:lnTo>
                  <a:lnTo>
                    <a:pt x="299" y="359"/>
                  </a:lnTo>
                  <a:lnTo>
                    <a:pt x="108" y="387"/>
                  </a:lnTo>
                  <a:lnTo>
                    <a:pt x="64" y="304"/>
                  </a:lnTo>
                  <a:lnTo>
                    <a:pt x="95" y="247"/>
                  </a:lnTo>
                  <a:lnTo>
                    <a:pt x="54" y="218"/>
                  </a:lnTo>
                  <a:lnTo>
                    <a:pt x="0" y="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6" name="Freeform 49"/>
            <p:cNvSpPr>
              <a:spLocks/>
            </p:cNvSpPr>
            <p:nvPr/>
          </p:nvSpPr>
          <p:spPr bwMode="auto">
            <a:xfrm>
              <a:off x="4312" y="2337"/>
              <a:ext cx="460" cy="395"/>
            </a:xfrm>
            <a:custGeom>
              <a:avLst/>
              <a:gdLst>
                <a:gd name="T0" fmla="*/ 23 w 342"/>
                <a:gd name="T1" fmla="*/ 102 h 270"/>
                <a:gd name="T2" fmla="*/ 73 w 342"/>
                <a:gd name="T3" fmla="*/ 47 h 270"/>
                <a:gd name="T4" fmla="*/ 257 w 342"/>
                <a:gd name="T5" fmla="*/ 0 h 270"/>
                <a:gd name="T6" fmla="*/ 313 w 342"/>
                <a:gd name="T7" fmla="*/ 32 h 270"/>
                <a:gd name="T8" fmla="*/ 432 w 342"/>
                <a:gd name="T9" fmla="*/ 6 h 270"/>
                <a:gd name="T10" fmla="*/ 530 w 342"/>
                <a:gd name="T11" fmla="*/ 89 h 270"/>
                <a:gd name="T12" fmla="*/ 619 w 342"/>
                <a:gd name="T13" fmla="*/ 154 h 270"/>
                <a:gd name="T14" fmla="*/ 568 w 342"/>
                <a:gd name="T15" fmla="*/ 328 h 270"/>
                <a:gd name="T16" fmla="*/ 494 w 342"/>
                <a:gd name="T17" fmla="*/ 415 h 270"/>
                <a:gd name="T18" fmla="*/ 413 w 342"/>
                <a:gd name="T19" fmla="*/ 440 h 270"/>
                <a:gd name="T20" fmla="*/ 429 w 342"/>
                <a:gd name="T21" fmla="*/ 512 h 270"/>
                <a:gd name="T22" fmla="*/ 379 w 342"/>
                <a:gd name="T23" fmla="*/ 578 h 270"/>
                <a:gd name="T24" fmla="*/ 284 w 342"/>
                <a:gd name="T25" fmla="*/ 415 h 270"/>
                <a:gd name="T26" fmla="*/ 42 w 342"/>
                <a:gd name="T27" fmla="*/ 154 h 270"/>
                <a:gd name="T28" fmla="*/ 0 w 342"/>
                <a:gd name="T29" fmla="*/ 154 h 270"/>
                <a:gd name="T30" fmla="*/ 23 w 342"/>
                <a:gd name="T31" fmla="*/ 102 h 2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2" h="270">
                  <a:moveTo>
                    <a:pt x="13" y="48"/>
                  </a:moveTo>
                  <a:lnTo>
                    <a:pt x="40" y="22"/>
                  </a:lnTo>
                  <a:lnTo>
                    <a:pt x="142" y="0"/>
                  </a:lnTo>
                  <a:lnTo>
                    <a:pt x="173" y="15"/>
                  </a:lnTo>
                  <a:lnTo>
                    <a:pt x="239" y="3"/>
                  </a:lnTo>
                  <a:lnTo>
                    <a:pt x="293" y="42"/>
                  </a:lnTo>
                  <a:lnTo>
                    <a:pt x="342" y="72"/>
                  </a:lnTo>
                  <a:lnTo>
                    <a:pt x="314" y="153"/>
                  </a:lnTo>
                  <a:lnTo>
                    <a:pt x="273" y="194"/>
                  </a:lnTo>
                  <a:lnTo>
                    <a:pt x="228" y="206"/>
                  </a:lnTo>
                  <a:lnTo>
                    <a:pt x="237" y="239"/>
                  </a:lnTo>
                  <a:lnTo>
                    <a:pt x="210" y="270"/>
                  </a:lnTo>
                  <a:lnTo>
                    <a:pt x="157" y="194"/>
                  </a:lnTo>
                  <a:lnTo>
                    <a:pt x="23" y="72"/>
                  </a:lnTo>
                  <a:lnTo>
                    <a:pt x="0" y="72"/>
                  </a:lnTo>
                  <a:lnTo>
                    <a:pt x="13" y="4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7" name="Freeform 50"/>
            <p:cNvSpPr>
              <a:spLocks/>
            </p:cNvSpPr>
            <p:nvPr/>
          </p:nvSpPr>
          <p:spPr bwMode="auto">
            <a:xfrm>
              <a:off x="3968" y="2873"/>
              <a:ext cx="862" cy="634"/>
            </a:xfrm>
            <a:custGeom>
              <a:avLst/>
              <a:gdLst>
                <a:gd name="T0" fmla="*/ 0 w 639"/>
                <a:gd name="T1" fmla="*/ 89 h 433"/>
                <a:gd name="T2" fmla="*/ 320 w 639"/>
                <a:gd name="T3" fmla="*/ 54 h 433"/>
                <a:gd name="T4" fmla="*/ 355 w 639"/>
                <a:gd name="T5" fmla="*/ 114 h 433"/>
                <a:gd name="T6" fmla="*/ 697 w 639"/>
                <a:gd name="T7" fmla="*/ 54 h 433"/>
                <a:gd name="T8" fmla="*/ 755 w 639"/>
                <a:gd name="T9" fmla="*/ 102 h 433"/>
                <a:gd name="T10" fmla="*/ 755 w 639"/>
                <a:gd name="T11" fmla="*/ 9 h 433"/>
                <a:gd name="T12" fmla="*/ 751 w 639"/>
                <a:gd name="T13" fmla="*/ 0 h 433"/>
                <a:gd name="T14" fmla="*/ 819 w 639"/>
                <a:gd name="T15" fmla="*/ 4 h 433"/>
                <a:gd name="T16" fmla="*/ 892 w 639"/>
                <a:gd name="T17" fmla="*/ 149 h 433"/>
                <a:gd name="T18" fmla="*/ 1006 w 639"/>
                <a:gd name="T19" fmla="*/ 343 h 433"/>
                <a:gd name="T20" fmla="*/ 1064 w 639"/>
                <a:gd name="T21" fmla="*/ 512 h 433"/>
                <a:gd name="T22" fmla="*/ 1151 w 639"/>
                <a:gd name="T23" fmla="*/ 630 h 433"/>
                <a:gd name="T24" fmla="*/ 1163 w 639"/>
                <a:gd name="T25" fmla="*/ 799 h 433"/>
                <a:gd name="T26" fmla="*/ 1136 w 639"/>
                <a:gd name="T27" fmla="*/ 902 h 433"/>
                <a:gd name="T28" fmla="*/ 1013 w 639"/>
                <a:gd name="T29" fmla="*/ 928 h 433"/>
                <a:gd name="T30" fmla="*/ 994 w 639"/>
                <a:gd name="T31" fmla="*/ 886 h 433"/>
                <a:gd name="T32" fmla="*/ 908 w 639"/>
                <a:gd name="T33" fmla="*/ 826 h 433"/>
                <a:gd name="T34" fmla="*/ 881 w 639"/>
                <a:gd name="T35" fmla="*/ 761 h 433"/>
                <a:gd name="T36" fmla="*/ 857 w 639"/>
                <a:gd name="T37" fmla="*/ 735 h 433"/>
                <a:gd name="T38" fmla="*/ 844 w 639"/>
                <a:gd name="T39" fmla="*/ 678 h 433"/>
                <a:gd name="T40" fmla="*/ 824 w 639"/>
                <a:gd name="T41" fmla="*/ 694 h 433"/>
                <a:gd name="T42" fmla="*/ 755 w 639"/>
                <a:gd name="T43" fmla="*/ 615 h 433"/>
                <a:gd name="T44" fmla="*/ 772 w 639"/>
                <a:gd name="T45" fmla="*/ 545 h 433"/>
                <a:gd name="T46" fmla="*/ 755 w 639"/>
                <a:gd name="T47" fmla="*/ 504 h 433"/>
                <a:gd name="T48" fmla="*/ 735 w 639"/>
                <a:gd name="T49" fmla="*/ 517 h 433"/>
                <a:gd name="T50" fmla="*/ 737 w 639"/>
                <a:gd name="T51" fmla="*/ 559 h 433"/>
                <a:gd name="T52" fmla="*/ 715 w 639"/>
                <a:gd name="T53" fmla="*/ 504 h 433"/>
                <a:gd name="T54" fmla="*/ 716 w 639"/>
                <a:gd name="T55" fmla="*/ 373 h 433"/>
                <a:gd name="T56" fmla="*/ 673 w 639"/>
                <a:gd name="T57" fmla="*/ 296 h 433"/>
                <a:gd name="T58" fmla="*/ 567 w 639"/>
                <a:gd name="T59" fmla="*/ 231 h 433"/>
                <a:gd name="T60" fmla="*/ 511 w 639"/>
                <a:gd name="T61" fmla="*/ 161 h 433"/>
                <a:gd name="T62" fmla="*/ 449 w 639"/>
                <a:gd name="T63" fmla="*/ 152 h 433"/>
                <a:gd name="T64" fmla="*/ 424 w 639"/>
                <a:gd name="T65" fmla="*/ 198 h 433"/>
                <a:gd name="T66" fmla="*/ 335 w 639"/>
                <a:gd name="T67" fmla="*/ 230 h 433"/>
                <a:gd name="T68" fmla="*/ 282 w 639"/>
                <a:gd name="T69" fmla="*/ 198 h 433"/>
                <a:gd name="T70" fmla="*/ 255 w 639"/>
                <a:gd name="T71" fmla="*/ 149 h 433"/>
                <a:gd name="T72" fmla="*/ 85 w 639"/>
                <a:gd name="T73" fmla="*/ 190 h 433"/>
                <a:gd name="T74" fmla="*/ 49 w 639"/>
                <a:gd name="T75" fmla="*/ 157 h 433"/>
                <a:gd name="T76" fmla="*/ 9 w 639"/>
                <a:gd name="T77" fmla="*/ 195 h 433"/>
                <a:gd name="T78" fmla="*/ 0 w 639"/>
                <a:gd name="T79" fmla="*/ 89 h 4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9" h="433">
                  <a:moveTo>
                    <a:pt x="0" y="42"/>
                  </a:moveTo>
                  <a:lnTo>
                    <a:pt x="176" y="25"/>
                  </a:lnTo>
                  <a:lnTo>
                    <a:pt x="195" y="53"/>
                  </a:lnTo>
                  <a:lnTo>
                    <a:pt x="383" y="25"/>
                  </a:lnTo>
                  <a:lnTo>
                    <a:pt x="415" y="48"/>
                  </a:lnTo>
                  <a:lnTo>
                    <a:pt x="415" y="4"/>
                  </a:lnTo>
                  <a:lnTo>
                    <a:pt x="413" y="0"/>
                  </a:lnTo>
                  <a:lnTo>
                    <a:pt x="450" y="2"/>
                  </a:lnTo>
                  <a:lnTo>
                    <a:pt x="490" y="70"/>
                  </a:lnTo>
                  <a:lnTo>
                    <a:pt x="553" y="160"/>
                  </a:lnTo>
                  <a:lnTo>
                    <a:pt x="585" y="239"/>
                  </a:lnTo>
                  <a:lnTo>
                    <a:pt x="632" y="294"/>
                  </a:lnTo>
                  <a:lnTo>
                    <a:pt x="639" y="373"/>
                  </a:lnTo>
                  <a:lnTo>
                    <a:pt x="624" y="421"/>
                  </a:lnTo>
                  <a:lnTo>
                    <a:pt x="557" y="433"/>
                  </a:lnTo>
                  <a:lnTo>
                    <a:pt x="546" y="413"/>
                  </a:lnTo>
                  <a:lnTo>
                    <a:pt x="499" y="385"/>
                  </a:lnTo>
                  <a:lnTo>
                    <a:pt x="484" y="355"/>
                  </a:lnTo>
                  <a:lnTo>
                    <a:pt x="471" y="343"/>
                  </a:lnTo>
                  <a:lnTo>
                    <a:pt x="464" y="316"/>
                  </a:lnTo>
                  <a:lnTo>
                    <a:pt x="453" y="324"/>
                  </a:lnTo>
                  <a:lnTo>
                    <a:pt x="415" y="287"/>
                  </a:lnTo>
                  <a:lnTo>
                    <a:pt x="424" y="254"/>
                  </a:lnTo>
                  <a:lnTo>
                    <a:pt x="415" y="235"/>
                  </a:lnTo>
                  <a:lnTo>
                    <a:pt x="404" y="241"/>
                  </a:lnTo>
                  <a:lnTo>
                    <a:pt x="405" y="261"/>
                  </a:lnTo>
                  <a:lnTo>
                    <a:pt x="393" y="235"/>
                  </a:lnTo>
                  <a:lnTo>
                    <a:pt x="394" y="174"/>
                  </a:lnTo>
                  <a:lnTo>
                    <a:pt x="370" y="138"/>
                  </a:lnTo>
                  <a:lnTo>
                    <a:pt x="311" y="108"/>
                  </a:lnTo>
                  <a:lnTo>
                    <a:pt x="281" y="75"/>
                  </a:lnTo>
                  <a:lnTo>
                    <a:pt x="247" y="71"/>
                  </a:lnTo>
                  <a:lnTo>
                    <a:pt x="233" y="92"/>
                  </a:lnTo>
                  <a:lnTo>
                    <a:pt x="184" y="107"/>
                  </a:lnTo>
                  <a:lnTo>
                    <a:pt x="155" y="92"/>
                  </a:lnTo>
                  <a:lnTo>
                    <a:pt x="140" y="70"/>
                  </a:lnTo>
                  <a:lnTo>
                    <a:pt x="47" y="89"/>
                  </a:lnTo>
                  <a:lnTo>
                    <a:pt x="27" y="73"/>
                  </a:lnTo>
                  <a:lnTo>
                    <a:pt x="5" y="91"/>
                  </a:lnTo>
                  <a:lnTo>
                    <a:pt x="0" y="4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8" name="Freeform 51"/>
            <p:cNvSpPr>
              <a:spLocks/>
            </p:cNvSpPr>
            <p:nvPr/>
          </p:nvSpPr>
          <p:spPr bwMode="auto">
            <a:xfrm>
              <a:off x="4221" y="2065"/>
              <a:ext cx="793" cy="377"/>
            </a:xfrm>
            <a:custGeom>
              <a:avLst/>
              <a:gdLst>
                <a:gd name="T0" fmla="*/ 36 w 588"/>
                <a:gd name="T1" fmla="*/ 408 h 258"/>
                <a:gd name="T2" fmla="*/ 0 w 588"/>
                <a:gd name="T3" fmla="*/ 525 h 258"/>
                <a:gd name="T4" fmla="*/ 138 w 588"/>
                <a:gd name="T5" fmla="*/ 509 h 258"/>
                <a:gd name="T6" fmla="*/ 193 w 588"/>
                <a:gd name="T7" fmla="*/ 454 h 258"/>
                <a:gd name="T8" fmla="*/ 380 w 588"/>
                <a:gd name="T9" fmla="*/ 397 h 258"/>
                <a:gd name="T10" fmla="*/ 433 w 588"/>
                <a:gd name="T11" fmla="*/ 430 h 258"/>
                <a:gd name="T12" fmla="*/ 557 w 588"/>
                <a:gd name="T13" fmla="*/ 408 h 258"/>
                <a:gd name="T14" fmla="*/ 557 w 588"/>
                <a:gd name="T15" fmla="*/ 414 h 258"/>
                <a:gd name="T16" fmla="*/ 744 w 588"/>
                <a:gd name="T17" fmla="*/ 551 h 258"/>
                <a:gd name="T18" fmla="*/ 851 w 588"/>
                <a:gd name="T19" fmla="*/ 510 h 258"/>
                <a:gd name="T20" fmla="*/ 913 w 588"/>
                <a:gd name="T21" fmla="*/ 358 h 258"/>
                <a:gd name="T22" fmla="*/ 1018 w 588"/>
                <a:gd name="T23" fmla="*/ 316 h 258"/>
                <a:gd name="T24" fmla="*/ 1069 w 588"/>
                <a:gd name="T25" fmla="*/ 205 h 258"/>
                <a:gd name="T26" fmla="*/ 1068 w 588"/>
                <a:gd name="T27" fmla="*/ 70 h 258"/>
                <a:gd name="T28" fmla="*/ 1053 w 588"/>
                <a:gd name="T29" fmla="*/ 181 h 258"/>
                <a:gd name="T30" fmla="*/ 995 w 588"/>
                <a:gd name="T31" fmla="*/ 278 h 258"/>
                <a:gd name="T32" fmla="*/ 971 w 588"/>
                <a:gd name="T33" fmla="*/ 269 h 258"/>
                <a:gd name="T34" fmla="*/ 893 w 588"/>
                <a:gd name="T35" fmla="*/ 295 h 258"/>
                <a:gd name="T36" fmla="*/ 893 w 588"/>
                <a:gd name="T37" fmla="*/ 263 h 258"/>
                <a:gd name="T38" fmla="*/ 971 w 588"/>
                <a:gd name="T39" fmla="*/ 232 h 258"/>
                <a:gd name="T40" fmla="*/ 898 w 588"/>
                <a:gd name="T41" fmla="*/ 222 h 258"/>
                <a:gd name="T42" fmla="*/ 980 w 588"/>
                <a:gd name="T43" fmla="*/ 193 h 258"/>
                <a:gd name="T44" fmla="*/ 1013 w 588"/>
                <a:gd name="T45" fmla="*/ 207 h 258"/>
                <a:gd name="T46" fmla="*/ 1028 w 588"/>
                <a:gd name="T47" fmla="*/ 102 h 258"/>
                <a:gd name="T48" fmla="*/ 1007 w 588"/>
                <a:gd name="T49" fmla="*/ 77 h 258"/>
                <a:gd name="T50" fmla="*/ 912 w 588"/>
                <a:gd name="T51" fmla="*/ 120 h 258"/>
                <a:gd name="T52" fmla="*/ 913 w 588"/>
                <a:gd name="T53" fmla="*/ 56 h 258"/>
                <a:gd name="T54" fmla="*/ 953 w 588"/>
                <a:gd name="T55" fmla="*/ 73 h 258"/>
                <a:gd name="T56" fmla="*/ 1007 w 588"/>
                <a:gd name="T57" fmla="*/ 23 h 258"/>
                <a:gd name="T58" fmla="*/ 979 w 588"/>
                <a:gd name="T59" fmla="*/ 0 h 258"/>
                <a:gd name="T60" fmla="*/ 658 w 588"/>
                <a:gd name="T61" fmla="*/ 85 h 258"/>
                <a:gd name="T62" fmla="*/ 267 w 588"/>
                <a:gd name="T63" fmla="*/ 180 h 258"/>
                <a:gd name="T64" fmla="*/ 89 w 588"/>
                <a:gd name="T65" fmla="*/ 403 h 258"/>
                <a:gd name="T66" fmla="*/ 36 w 588"/>
                <a:gd name="T67" fmla="*/ 408 h 2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8" h="258">
                  <a:moveTo>
                    <a:pt x="20" y="191"/>
                  </a:moveTo>
                  <a:lnTo>
                    <a:pt x="0" y="246"/>
                  </a:lnTo>
                  <a:lnTo>
                    <a:pt x="76" y="238"/>
                  </a:lnTo>
                  <a:lnTo>
                    <a:pt x="106" y="213"/>
                  </a:lnTo>
                  <a:lnTo>
                    <a:pt x="209" y="186"/>
                  </a:lnTo>
                  <a:lnTo>
                    <a:pt x="238" y="201"/>
                  </a:lnTo>
                  <a:lnTo>
                    <a:pt x="306" y="191"/>
                  </a:lnTo>
                  <a:lnTo>
                    <a:pt x="306" y="194"/>
                  </a:lnTo>
                  <a:lnTo>
                    <a:pt x="409" y="258"/>
                  </a:lnTo>
                  <a:lnTo>
                    <a:pt x="468" y="239"/>
                  </a:lnTo>
                  <a:lnTo>
                    <a:pt x="502" y="168"/>
                  </a:lnTo>
                  <a:lnTo>
                    <a:pt x="560" y="148"/>
                  </a:lnTo>
                  <a:lnTo>
                    <a:pt x="588" y="96"/>
                  </a:lnTo>
                  <a:lnTo>
                    <a:pt x="587" y="33"/>
                  </a:lnTo>
                  <a:lnTo>
                    <a:pt x="579" y="85"/>
                  </a:lnTo>
                  <a:lnTo>
                    <a:pt x="547" y="130"/>
                  </a:lnTo>
                  <a:lnTo>
                    <a:pt x="534" y="126"/>
                  </a:lnTo>
                  <a:lnTo>
                    <a:pt x="491" y="138"/>
                  </a:lnTo>
                  <a:lnTo>
                    <a:pt x="491" y="123"/>
                  </a:lnTo>
                  <a:lnTo>
                    <a:pt x="534" y="109"/>
                  </a:lnTo>
                  <a:lnTo>
                    <a:pt x="494" y="104"/>
                  </a:lnTo>
                  <a:lnTo>
                    <a:pt x="539" y="90"/>
                  </a:lnTo>
                  <a:lnTo>
                    <a:pt x="557" y="97"/>
                  </a:lnTo>
                  <a:lnTo>
                    <a:pt x="565" y="48"/>
                  </a:lnTo>
                  <a:lnTo>
                    <a:pt x="554" y="36"/>
                  </a:lnTo>
                  <a:lnTo>
                    <a:pt x="501" y="56"/>
                  </a:lnTo>
                  <a:lnTo>
                    <a:pt x="502" y="26"/>
                  </a:lnTo>
                  <a:lnTo>
                    <a:pt x="524" y="34"/>
                  </a:lnTo>
                  <a:lnTo>
                    <a:pt x="554" y="11"/>
                  </a:lnTo>
                  <a:lnTo>
                    <a:pt x="538" y="0"/>
                  </a:lnTo>
                  <a:lnTo>
                    <a:pt x="362" y="40"/>
                  </a:lnTo>
                  <a:lnTo>
                    <a:pt x="147" y="84"/>
                  </a:lnTo>
                  <a:lnTo>
                    <a:pt x="49" y="189"/>
                  </a:lnTo>
                  <a:lnTo>
                    <a:pt x="20"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9" name="Freeform 52"/>
            <p:cNvSpPr>
              <a:spLocks/>
            </p:cNvSpPr>
            <p:nvPr/>
          </p:nvSpPr>
          <p:spPr bwMode="auto">
            <a:xfrm>
              <a:off x="4254" y="1753"/>
              <a:ext cx="694" cy="468"/>
            </a:xfrm>
            <a:custGeom>
              <a:avLst/>
              <a:gdLst>
                <a:gd name="T0" fmla="*/ 153 w 514"/>
                <a:gd name="T1" fmla="*/ 480 h 320"/>
                <a:gd name="T2" fmla="*/ 126 w 514"/>
                <a:gd name="T3" fmla="*/ 550 h 320"/>
                <a:gd name="T4" fmla="*/ 88 w 514"/>
                <a:gd name="T5" fmla="*/ 569 h 320"/>
                <a:gd name="T6" fmla="*/ 85 w 514"/>
                <a:gd name="T7" fmla="*/ 614 h 320"/>
                <a:gd name="T8" fmla="*/ 4 w 514"/>
                <a:gd name="T9" fmla="*/ 648 h 320"/>
                <a:gd name="T10" fmla="*/ 0 w 514"/>
                <a:gd name="T11" fmla="*/ 684 h 320"/>
                <a:gd name="T12" fmla="*/ 223 w 514"/>
                <a:gd name="T13" fmla="*/ 639 h 320"/>
                <a:gd name="T14" fmla="*/ 625 w 514"/>
                <a:gd name="T15" fmla="*/ 541 h 320"/>
                <a:gd name="T16" fmla="*/ 937 w 514"/>
                <a:gd name="T17" fmla="*/ 453 h 320"/>
                <a:gd name="T18" fmla="*/ 937 w 514"/>
                <a:gd name="T19" fmla="*/ 385 h 320"/>
                <a:gd name="T20" fmla="*/ 902 w 514"/>
                <a:gd name="T21" fmla="*/ 364 h 320"/>
                <a:gd name="T22" fmla="*/ 875 w 514"/>
                <a:gd name="T23" fmla="*/ 398 h 320"/>
                <a:gd name="T24" fmla="*/ 860 w 514"/>
                <a:gd name="T25" fmla="*/ 304 h 320"/>
                <a:gd name="T26" fmla="*/ 875 w 514"/>
                <a:gd name="T27" fmla="*/ 222 h 320"/>
                <a:gd name="T28" fmla="*/ 760 w 514"/>
                <a:gd name="T29" fmla="*/ 161 h 320"/>
                <a:gd name="T30" fmla="*/ 680 w 514"/>
                <a:gd name="T31" fmla="*/ 176 h 320"/>
                <a:gd name="T32" fmla="*/ 678 w 514"/>
                <a:gd name="T33" fmla="*/ 50 h 320"/>
                <a:gd name="T34" fmla="*/ 597 w 514"/>
                <a:gd name="T35" fmla="*/ 0 h 320"/>
                <a:gd name="T36" fmla="*/ 536 w 514"/>
                <a:gd name="T37" fmla="*/ 29 h 320"/>
                <a:gd name="T38" fmla="*/ 494 w 514"/>
                <a:gd name="T39" fmla="*/ 149 h 320"/>
                <a:gd name="T40" fmla="*/ 421 w 514"/>
                <a:gd name="T41" fmla="*/ 197 h 320"/>
                <a:gd name="T42" fmla="*/ 392 w 514"/>
                <a:gd name="T43" fmla="*/ 388 h 320"/>
                <a:gd name="T44" fmla="*/ 274 w 514"/>
                <a:gd name="T45" fmla="*/ 480 h 320"/>
                <a:gd name="T46" fmla="*/ 178 w 514"/>
                <a:gd name="T47" fmla="*/ 518 h 320"/>
                <a:gd name="T48" fmla="*/ 153 w 514"/>
                <a:gd name="T49" fmla="*/ 480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14" h="320">
                  <a:moveTo>
                    <a:pt x="84" y="224"/>
                  </a:moveTo>
                  <a:lnTo>
                    <a:pt x="69" y="257"/>
                  </a:lnTo>
                  <a:lnTo>
                    <a:pt x="48" y="266"/>
                  </a:lnTo>
                  <a:lnTo>
                    <a:pt x="47" y="287"/>
                  </a:lnTo>
                  <a:lnTo>
                    <a:pt x="2" y="303"/>
                  </a:lnTo>
                  <a:lnTo>
                    <a:pt x="0" y="320"/>
                  </a:lnTo>
                  <a:lnTo>
                    <a:pt x="122" y="299"/>
                  </a:lnTo>
                  <a:lnTo>
                    <a:pt x="343" y="253"/>
                  </a:lnTo>
                  <a:lnTo>
                    <a:pt x="514" y="212"/>
                  </a:lnTo>
                  <a:lnTo>
                    <a:pt x="514" y="180"/>
                  </a:lnTo>
                  <a:lnTo>
                    <a:pt x="495" y="170"/>
                  </a:lnTo>
                  <a:lnTo>
                    <a:pt x="480" y="186"/>
                  </a:lnTo>
                  <a:lnTo>
                    <a:pt x="472" y="142"/>
                  </a:lnTo>
                  <a:lnTo>
                    <a:pt x="480" y="104"/>
                  </a:lnTo>
                  <a:lnTo>
                    <a:pt x="417" y="75"/>
                  </a:lnTo>
                  <a:lnTo>
                    <a:pt x="373" y="82"/>
                  </a:lnTo>
                  <a:lnTo>
                    <a:pt x="372" y="23"/>
                  </a:lnTo>
                  <a:lnTo>
                    <a:pt x="327" y="0"/>
                  </a:lnTo>
                  <a:lnTo>
                    <a:pt x="294" y="14"/>
                  </a:lnTo>
                  <a:lnTo>
                    <a:pt x="271" y="70"/>
                  </a:lnTo>
                  <a:lnTo>
                    <a:pt x="231" y="92"/>
                  </a:lnTo>
                  <a:lnTo>
                    <a:pt x="215" y="181"/>
                  </a:lnTo>
                  <a:lnTo>
                    <a:pt x="150" y="224"/>
                  </a:lnTo>
                  <a:lnTo>
                    <a:pt x="98" y="242"/>
                  </a:lnTo>
                  <a:lnTo>
                    <a:pt x="84" y="2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0" name="Freeform 53"/>
            <p:cNvSpPr>
              <a:spLocks/>
            </p:cNvSpPr>
            <p:nvPr/>
          </p:nvSpPr>
          <p:spPr bwMode="auto">
            <a:xfrm>
              <a:off x="4302" y="1661"/>
              <a:ext cx="393" cy="446"/>
            </a:xfrm>
            <a:custGeom>
              <a:avLst/>
              <a:gdLst>
                <a:gd name="T0" fmla="*/ 55 w 291"/>
                <a:gd name="T1" fmla="*/ 341 h 305"/>
                <a:gd name="T2" fmla="*/ 12 w 291"/>
                <a:gd name="T3" fmla="*/ 328 h 305"/>
                <a:gd name="T4" fmla="*/ 0 w 291"/>
                <a:gd name="T5" fmla="*/ 430 h 305"/>
                <a:gd name="T6" fmla="*/ 12 w 291"/>
                <a:gd name="T7" fmla="*/ 541 h 305"/>
                <a:gd name="T8" fmla="*/ 92 w 291"/>
                <a:gd name="T9" fmla="*/ 614 h 305"/>
                <a:gd name="T10" fmla="*/ 109 w 291"/>
                <a:gd name="T11" fmla="*/ 652 h 305"/>
                <a:gd name="T12" fmla="*/ 207 w 291"/>
                <a:gd name="T13" fmla="*/ 614 h 305"/>
                <a:gd name="T14" fmla="*/ 323 w 291"/>
                <a:gd name="T15" fmla="*/ 526 h 305"/>
                <a:gd name="T16" fmla="*/ 355 w 291"/>
                <a:gd name="T17" fmla="*/ 336 h 305"/>
                <a:gd name="T18" fmla="*/ 431 w 291"/>
                <a:gd name="T19" fmla="*/ 284 h 305"/>
                <a:gd name="T20" fmla="*/ 473 w 291"/>
                <a:gd name="T21" fmla="*/ 167 h 305"/>
                <a:gd name="T22" fmla="*/ 531 w 291"/>
                <a:gd name="T23" fmla="*/ 135 h 305"/>
                <a:gd name="T24" fmla="*/ 454 w 291"/>
                <a:gd name="T25" fmla="*/ 120 h 305"/>
                <a:gd name="T26" fmla="*/ 319 w 291"/>
                <a:gd name="T27" fmla="*/ 205 h 305"/>
                <a:gd name="T28" fmla="*/ 298 w 291"/>
                <a:gd name="T29" fmla="*/ 121 h 305"/>
                <a:gd name="T30" fmla="*/ 184 w 291"/>
                <a:gd name="T31" fmla="*/ 130 h 305"/>
                <a:gd name="T32" fmla="*/ 157 w 291"/>
                <a:gd name="T33" fmla="*/ 0 h 305"/>
                <a:gd name="T34" fmla="*/ 128 w 291"/>
                <a:gd name="T35" fmla="*/ 34 h 305"/>
                <a:gd name="T36" fmla="*/ 136 w 291"/>
                <a:gd name="T37" fmla="*/ 221 h 305"/>
                <a:gd name="T38" fmla="*/ 84 w 291"/>
                <a:gd name="T39" fmla="*/ 237 h 305"/>
                <a:gd name="T40" fmla="*/ 55 w 291"/>
                <a:gd name="T41" fmla="*/ 341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305">
                  <a:moveTo>
                    <a:pt x="30" y="159"/>
                  </a:moveTo>
                  <a:lnTo>
                    <a:pt x="7" y="153"/>
                  </a:lnTo>
                  <a:lnTo>
                    <a:pt x="0" y="201"/>
                  </a:lnTo>
                  <a:lnTo>
                    <a:pt x="7" y="253"/>
                  </a:lnTo>
                  <a:lnTo>
                    <a:pt x="50" y="287"/>
                  </a:lnTo>
                  <a:lnTo>
                    <a:pt x="60" y="305"/>
                  </a:lnTo>
                  <a:lnTo>
                    <a:pt x="113" y="287"/>
                  </a:lnTo>
                  <a:lnTo>
                    <a:pt x="177" y="246"/>
                  </a:lnTo>
                  <a:lnTo>
                    <a:pt x="195" y="157"/>
                  </a:lnTo>
                  <a:lnTo>
                    <a:pt x="236" y="133"/>
                  </a:lnTo>
                  <a:lnTo>
                    <a:pt x="259" y="78"/>
                  </a:lnTo>
                  <a:lnTo>
                    <a:pt x="291" y="63"/>
                  </a:lnTo>
                  <a:lnTo>
                    <a:pt x="249" y="56"/>
                  </a:lnTo>
                  <a:lnTo>
                    <a:pt x="175" y="96"/>
                  </a:lnTo>
                  <a:lnTo>
                    <a:pt x="164" y="57"/>
                  </a:lnTo>
                  <a:lnTo>
                    <a:pt x="101" y="61"/>
                  </a:lnTo>
                  <a:lnTo>
                    <a:pt x="86" y="0"/>
                  </a:lnTo>
                  <a:lnTo>
                    <a:pt x="70" y="16"/>
                  </a:lnTo>
                  <a:lnTo>
                    <a:pt x="75" y="103"/>
                  </a:lnTo>
                  <a:lnTo>
                    <a:pt x="46" y="111"/>
                  </a:lnTo>
                  <a:lnTo>
                    <a:pt x="30" y="15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1" name="Freeform 54"/>
            <p:cNvSpPr>
              <a:spLocks/>
            </p:cNvSpPr>
            <p:nvPr/>
          </p:nvSpPr>
          <p:spPr bwMode="auto">
            <a:xfrm>
              <a:off x="4390" y="1374"/>
              <a:ext cx="531" cy="379"/>
            </a:xfrm>
            <a:custGeom>
              <a:avLst/>
              <a:gdLst>
                <a:gd name="T0" fmla="*/ 66 w 394"/>
                <a:gd name="T1" fmla="*/ 82 h 259"/>
                <a:gd name="T2" fmla="*/ 0 w 394"/>
                <a:gd name="T3" fmla="*/ 154 h 259"/>
                <a:gd name="T4" fmla="*/ 36 w 394"/>
                <a:gd name="T5" fmla="*/ 424 h 259"/>
                <a:gd name="T6" fmla="*/ 66 w 394"/>
                <a:gd name="T7" fmla="*/ 555 h 259"/>
                <a:gd name="T8" fmla="*/ 187 w 394"/>
                <a:gd name="T9" fmla="*/ 544 h 259"/>
                <a:gd name="T10" fmla="*/ 639 w 394"/>
                <a:gd name="T11" fmla="*/ 443 h 259"/>
                <a:gd name="T12" fmla="*/ 670 w 394"/>
                <a:gd name="T13" fmla="*/ 426 h 259"/>
                <a:gd name="T14" fmla="*/ 716 w 394"/>
                <a:gd name="T15" fmla="*/ 301 h 259"/>
                <a:gd name="T16" fmla="*/ 648 w 394"/>
                <a:gd name="T17" fmla="*/ 234 h 259"/>
                <a:gd name="T18" fmla="*/ 685 w 394"/>
                <a:gd name="T19" fmla="*/ 73 h 259"/>
                <a:gd name="T20" fmla="*/ 632 w 394"/>
                <a:gd name="T21" fmla="*/ 56 h 259"/>
                <a:gd name="T22" fmla="*/ 632 w 394"/>
                <a:gd name="T23" fmla="*/ 18 h 259"/>
                <a:gd name="T24" fmla="*/ 611 w 394"/>
                <a:gd name="T25" fmla="*/ 0 h 259"/>
                <a:gd name="T26" fmla="*/ 85 w 394"/>
                <a:gd name="T27" fmla="*/ 116 h 259"/>
                <a:gd name="T28" fmla="*/ 66 w 394"/>
                <a:gd name="T29" fmla="*/ 82 h 2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4" h="259">
                  <a:moveTo>
                    <a:pt x="36" y="38"/>
                  </a:moveTo>
                  <a:lnTo>
                    <a:pt x="0" y="72"/>
                  </a:lnTo>
                  <a:lnTo>
                    <a:pt x="20" y="198"/>
                  </a:lnTo>
                  <a:lnTo>
                    <a:pt x="36" y="259"/>
                  </a:lnTo>
                  <a:lnTo>
                    <a:pt x="103" y="254"/>
                  </a:lnTo>
                  <a:lnTo>
                    <a:pt x="352" y="207"/>
                  </a:lnTo>
                  <a:lnTo>
                    <a:pt x="369" y="199"/>
                  </a:lnTo>
                  <a:lnTo>
                    <a:pt x="394" y="141"/>
                  </a:lnTo>
                  <a:lnTo>
                    <a:pt x="357" y="109"/>
                  </a:lnTo>
                  <a:lnTo>
                    <a:pt x="377" y="34"/>
                  </a:lnTo>
                  <a:lnTo>
                    <a:pt x="348" y="26"/>
                  </a:lnTo>
                  <a:lnTo>
                    <a:pt x="348" y="8"/>
                  </a:lnTo>
                  <a:lnTo>
                    <a:pt x="336" y="0"/>
                  </a:lnTo>
                  <a:lnTo>
                    <a:pt x="47" y="54"/>
                  </a:lnTo>
                  <a:lnTo>
                    <a:pt x="36" y="3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2" name="Freeform 55"/>
            <p:cNvSpPr>
              <a:spLocks/>
            </p:cNvSpPr>
            <p:nvPr/>
          </p:nvSpPr>
          <p:spPr bwMode="auto">
            <a:xfrm>
              <a:off x="4871" y="1418"/>
              <a:ext cx="142" cy="303"/>
            </a:xfrm>
            <a:custGeom>
              <a:avLst/>
              <a:gdLst>
                <a:gd name="T0" fmla="*/ 35 w 105"/>
                <a:gd name="T1" fmla="*/ 1 h 207"/>
                <a:gd name="T2" fmla="*/ 81 w 105"/>
                <a:gd name="T3" fmla="*/ 0 h 207"/>
                <a:gd name="T4" fmla="*/ 170 w 105"/>
                <a:gd name="T5" fmla="*/ 66 h 207"/>
                <a:gd name="T6" fmla="*/ 157 w 105"/>
                <a:gd name="T7" fmla="*/ 120 h 207"/>
                <a:gd name="T8" fmla="*/ 188 w 105"/>
                <a:gd name="T9" fmla="*/ 154 h 207"/>
                <a:gd name="T10" fmla="*/ 192 w 105"/>
                <a:gd name="T11" fmla="*/ 362 h 207"/>
                <a:gd name="T12" fmla="*/ 160 w 105"/>
                <a:gd name="T13" fmla="*/ 444 h 207"/>
                <a:gd name="T14" fmla="*/ 123 w 105"/>
                <a:gd name="T15" fmla="*/ 414 h 207"/>
                <a:gd name="T16" fmla="*/ 84 w 105"/>
                <a:gd name="T17" fmla="*/ 411 h 207"/>
                <a:gd name="T18" fmla="*/ 19 w 105"/>
                <a:gd name="T19" fmla="*/ 369 h 207"/>
                <a:gd name="T20" fmla="*/ 68 w 105"/>
                <a:gd name="T21" fmla="*/ 237 h 207"/>
                <a:gd name="T22" fmla="*/ 0 w 105"/>
                <a:gd name="T23" fmla="*/ 170 h 207"/>
                <a:gd name="T24" fmla="*/ 35 w 105"/>
                <a:gd name="T25" fmla="*/ 1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 h="207">
                  <a:moveTo>
                    <a:pt x="19" y="1"/>
                  </a:moveTo>
                  <a:lnTo>
                    <a:pt x="44" y="0"/>
                  </a:lnTo>
                  <a:lnTo>
                    <a:pt x="93" y="31"/>
                  </a:lnTo>
                  <a:lnTo>
                    <a:pt x="86" y="56"/>
                  </a:lnTo>
                  <a:lnTo>
                    <a:pt x="103" y="72"/>
                  </a:lnTo>
                  <a:lnTo>
                    <a:pt x="105" y="169"/>
                  </a:lnTo>
                  <a:lnTo>
                    <a:pt x="87" y="207"/>
                  </a:lnTo>
                  <a:lnTo>
                    <a:pt x="67" y="193"/>
                  </a:lnTo>
                  <a:lnTo>
                    <a:pt x="46" y="192"/>
                  </a:lnTo>
                  <a:lnTo>
                    <a:pt x="10" y="172"/>
                  </a:lnTo>
                  <a:lnTo>
                    <a:pt x="37" y="111"/>
                  </a:lnTo>
                  <a:lnTo>
                    <a:pt x="0" y="79"/>
                  </a:lnTo>
                  <a:lnTo>
                    <a:pt x="19" y="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3" name="Freeform 56"/>
            <p:cNvSpPr>
              <a:spLocks/>
            </p:cNvSpPr>
            <p:nvPr/>
          </p:nvSpPr>
          <p:spPr bwMode="auto">
            <a:xfrm>
              <a:off x="4894" y="917"/>
              <a:ext cx="156" cy="313"/>
            </a:xfrm>
            <a:custGeom>
              <a:avLst/>
              <a:gdLst>
                <a:gd name="T0" fmla="*/ 0 w 116"/>
                <a:gd name="T1" fmla="*/ 47 h 214"/>
                <a:gd name="T2" fmla="*/ 153 w 116"/>
                <a:gd name="T3" fmla="*/ 0 h 214"/>
                <a:gd name="T4" fmla="*/ 210 w 116"/>
                <a:gd name="T5" fmla="*/ 124 h 214"/>
                <a:gd name="T6" fmla="*/ 180 w 116"/>
                <a:gd name="T7" fmla="*/ 157 h 214"/>
                <a:gd name="T8" fmla="*/ 192 w 116"/>
                <a:gd name="T9" fmla="*/ 434 h 214"/>
                <a:gd name="T10" fmla="*/ 104 w 116"/>
                <a:gd name="T11" fmla="*/ 458 h 214"/>
                <a:gd name="T12" fmla="*/ 62 w 116"/>
                <a:gd name="T13" fmla="*/ 342 h 214"/>
                <a:gd name="T14" fmla="*/ 59 w 116"/>
                <a:gd name="T15" fmla="*/ 208 h 214"/>
                <a:gd name="T16" fmla="*/ 20 w 116"/>
                <a:gd name="T17" fmla="*/ 167 h 214"/>
                <a:gd name="T18" fmla="*/ 0 w 116"/>
                <a:gd name="T19" fmla="*/ 47 h 2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214">
                  <a:moveTo>
                    <a:pt x="0" y="22"/>
                  </a:moveTo>
                  <a:lnTo>
                    <a:pt x="85" y="0"/>
                  </a:lnTo>
                  <a:lnTo>
                    <a:pt x="116" y="58"/>
                  </a:lnTo>
                  <a:lnTo>
                    <a:pt x="100" y="73"/>
                  </a:lnTo>
                  <a:lnTo>
                    <a:pt x="106" y="203"/>
                  </a:lnTo>
                  <a:lnTo>
                    <a:pt x="57" y="214"/>
                  </a:lnTo>
                  <a:lnTo>
                    <a:pt x="34" y="160"/>
                  </a:lnTo>
                  <a:lnTo>
                    <a:pt x="33" y="97"/>
                  </a:lnTo>
                  <a:lnTo>
                    <a:pt x="11" y="78"/>
                  </a:lnTo>
                  <a:lnTo>
                    <a:pt x="0" y="2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4" name="Freeform 57"/>
            <p:cNvSpPr>
              <a:spLocks/>
            </p:cNvSpPr>
            <p:nvPr/>
          </p:nvSpPr>
          <p:spPr bwMode="auto">
            <a:xfrm>
              <a:off x="4968" y="1161"/>
              <a:ext cx="333" cy="164"/>
            </a:xfrm>
            <a:custGeom>
              <a:avLst/>
              <a:gdLst>
                <a:gd name="T0" fmla="*/ 0 w 247"/>
                <a:gd name="T1" fmla="*/ 94 h 112"/>
                <a:gd name="T2" fmla="*/ 229 w 247"/>
                <a:gd name="T3" fmla="*/ 28 h 112"/>
                <a:gd name="T4" fmla="*/ 256 w 247"/>
                <a:gd name="T5" fmla="*/ 32 h 112"/>
                <a:gd name="T6" fmla="*/ 283 w 247"/>
                <a:gd name="T7" fmla="*/ 0 h 112"/>
                <a:gd name="T8" fmla="*/ 305 w 247"/>
                <a:gd name="T9" fmla="*/ 15 h 112"/>
                <a:gd name="T10" fmla="*/ 278 w 247"/>
                <a:gd name="T11" fmla="*/ 83 h 112"/>
                <a:gd name="T12" fmla="*/ 328 w 247"/>
                <a:gd name="T13" fmla="*/ 79 h 112"/>
                <a:gd name="T14" fmla="*/ 355 w 247"/>
                <a:gd name="T15" fmla="*/ 133 h 112"/>
                <a:gd name="T16" fmla="*/ 386 w 247"/>
                <a:gd name="T17" fmla="*/ 138 h 112"/>
                <a:gd name="T18" fmla="*/ 407 w 247"/>
                <a:gd name="T19" fmla="*/ 130 h 112"/>
                <a:gd name="T20" fmla="*/ 407 w 247"/>
                <a:gd name="T21" fmla="*/ 101 h 112"/>
                <a:gd name="T22" fmla="*/ 369 w 247"/>
                <a:gd name="T23" fmla="*/ 62 h 112"/>
                <a:gd name="T24" fmla="*/ 398 w 247"/>
                <a:gd name="T25" fmla="*/ 60 h 112"/>
                <a:gd name="T26" fmla="*/ 449 w 247"/>
                <a:gd name="T27" fmla="*/ 142 h 112"/>
                <a:gd name="T28" fmla="*/ 402 w 247"/>
                <a:gd name="T29" fmla="*/ 189 h 112"/>
                <a:gd name="T30" fmla="*/ 348 w 247"/>
                <a:gd name="T31" fmla="*/ 165 h 112"/>
                <a:gd name="T32" fmla="*/ 313 w 247"/>
                <a:gd name="T33" fmla="*/ 223 h 112"/>
                <a:gd name="T34" fmla="*/ 245 w 247"/>
                <a:gd name="T35" fmla="*/ 165 h 112"/>
                <a:gd name="T36" fmla="*/ 18 w 247"/>
                <a:gd name="T37" fmla="*/ 240 h 112"/>
                <a:gd name="T38" fmla="*/ 0 w 247"/>
                <a:gd name="T39" fmla="*/ 94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7" h="112">
                  <a:moveTo>
                    <a:pt x="0" y="44"/>
                  </a:moveTo>
                  <a:lnTo>
                    <a:pt x="126" y="13"/>
                  </a:lnTo>
                  <a:lnTo>
                    <a:pt x="141" y="15"/>
                  </a:lnTo>
                  <a:lnTo>
                    <a:pt x="156" y="0"/>
                  </a:lnTo>
                  <a:lnTo>
                    <a:pt x="168" y="7"/>
                  </a:lnTo>
                  <a:lnTo>
                    <a:pt x="153" y="39"/>
                  </a:lnTo>
                  <a:lnTo>
                    <a:pt x="180" y="37"/>
                  </a:lnTo>
                  <a:lnTo>
                    <a:pt x="195" y="62"/>
                  </a:lnTo>
                  <a:lnTo>
                    <a:pt x="212" y="64"/>
                  </a:lnTo>
                  <a:lnTo>
                    <a:pt x="224" y="61"/>
                  </a:lnTo>
                  <a:lnTo>
                    <a:pt x="224" y="47"/>
                  </a:lnTo>
                  <a:lnTo>
                    <a:pt x="203" y="29"/>
                  </a:lnTo>
                  <a:lnTo>
                    <a:pt x="219" y="28"/>
                  </a:lnTo>
                  <a:lnTo>
                    <a:pt x="247" y="66"/>
                  </a:lnTo>
                  <a:lnTo>
                    <a:pt x="221" y="88"/>
                  </a:lnTo>
                  <a:lnTo>
                    <a:pt x="191" y="77"/>
                  </a:lnTo>
                  <a:lnTo>
                    <a:pt x="172" y="104"/>
                  </a:lnTo>
                  <a:lnTo>
                    <a:pt x="135" y="77"/>
                  </a:lnTo>
                  <a:lnTo>
                    <a:pt x="10" y="112"/>
                  </a:lnTo>
                  <a:lnTo>
                    <a:pt x="0" y="4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5" name="Freeform 58"/>
            <p:cNvSpPr>
              <a:spLocks/>
            </p:cNvSpPr>
            <p:nvPr/>
          </p:nvSpPr>
          <p:spPr bwMode="auto">
            <a:xfrm>
              <a:off x="4981" y="1285"/>
              <a:ext cx="172" cy="144"/>
            </a:xfrm>
            <a:custGeom>
              <a:avLst/>
              <a:gdLst>
                <a:gd name="T0" fmla="*/ 0 w 128"/>
                <a:gd name="T1" fmla="*/ 52 h 99"/>
                <a:gd name="T2" fmla="*/ 177 w 128"/>
                <a:gd name="T3" fmla="*/ 0 h 99"/>
                <a:gd name="T4" fmla="*/ 231 w 128"/>
                <a:gd name="T5" fmla="*/ 95 h 99"/>
                <a:gd name="T6" fmla="*/ 200 w 128"/>
                <a:gd name="T7" fmla="*/ 138 h 99"/>
                <a:gd name="T8" fmla="*/ 145 w 128"/>
                <a:gd name="T9" fmla="*/ 122 h 99"/>
                <a:gd name="T10" fmla="*/ 56 w 128"/>
                <a:gd name="T11" fmla="*/ 209 h 99"/>
                <a:gd name="T12" fmla="*/ 9 w 128"/>
                <a:gd name="T13" fmla="*/ 163 h 99"/>
                <a:gd name="T14" fmla="*/ 0 w 128"/>
                <a:gd name="T15" fmla="*/ 52 h 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 h="99">
                  <a:moveTo>
                    <a:pt x="0" y="25"/>
                  </a:moveTo>
                  <a:lnTo>
                    <a:pt x="98" y="0"/>
                  </a:lnTo>
                  <a:lnTo>
                    <a:pt x="128" y="45"/>
                  </a:lnTo>
                  <a:lnTo>
                    <a:pt x="111" y="65"/>
                  </a:lnTo>
                  <a:lnTo>
                    <a:pt x="80" y="58"/>
                  </a:lnTo>
                  <a:lnTo>
                    <a:pt x="31" y="99"/>
                  </a:lnTo>
                  <a:lnTo>
                    <a:pt x="5" y="77"/>
                  </a:lnTo>
                  <a:lnTo>
                    <a:pt x="0" y="2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86" name="Group 59"/>
            <p:cNvGrpSpPr>
              <a:grpSpLocks/>
            </p:cNvGrpSpPr>
            <p:nvPr/>
          </p:nvGrpSpPr>
          <p:grpSpPr bwMode="auto">
            <a:xfrm>
              <a:off x="4434" y="947"/>
              <a:ext cx="746" cy="547"/>
              <a:chOff x="4535" y="1042"/>
              <a:chExt cx="778" cy="571"/>
            </a:xfrm>
          </p:grpSpPr>
          <p:sp>
            <p:nvSpPr>
              <p:cNvPr id="94" name="Freeform 60"/>
              <p:cNvSpPr>
                <a:spLocks/>
              </p:cNvSpPr>
              <p:nvPr/>
            </p:nvSpPr>
            <p:spPr bwMode="auto">
              <a:xfrm>
                <a:off x="4535" y="1042"/>
                <a:ext cx="616" cy="544"/>
              </a:xfrm>
              <a:custGeom>
                <a:avLst/>
                <a:gdLst>
                  <a:gd name="T0" fmla="*/ 68 w 437"/>
                  <a:gd name="T1" fmla="*/ 558 h 356"/>
                  <a:gd name="T2" fmla="*/ 149 w 437"/>
                  <a:gd name="T3" fmla="*/ 509 h 356"/>
                  <a:gd name="T4" fmla="*/ 261 w 437"/>
                  <a:gd name="T5" fmla="*/ 497 h 356"/>
                  <a:gd name="T6" fmla="*/ 288 w 437"/>
                  <a:gd name="T7" fmla="*/ 452 h 356"/>
                  <a:gd name="T8" fmla="*/ 328 w 437"/>
                  <a:gd name="T9" fmla="*/ 446 h 356"/>
                  <a:gd name="T10" fmla="*/ 350 w 437"/>
                  <a:gd name="T11" fmla="*/ 399 h 356"/>
                  <a:gd name="T12" fmla="*/ 388 w 437"/>
                  <a:gd name="T13" fmla="*/ 384 h 356"/>
                  <a:gd name="T14" fmla="*/ 369 w 437"/>
                  <a:gd name="T15" fmla="*/ 296 h 356"/>
                  <a:gd name="T16" fmla="*/ 348 w 437"/>
                  <a:gd name="T17" fmla="*/ 274 h 356"/>
                  <a:gd name="T18" fmla="*/ 393 w 437"/>
                  <a:gd name="T19" fmla="*/ 203 h 356"/>
                  <a:gd name="T20" fmla="*/ 423 w 437"/>
                  <a:gd name="T21" fmla="*/ 203 h 356"/>
                  <a:gd name="T22" fmla="*/ 524 w 437"/>
                  <a:gd name="T23" fmla="*/ 53 h 356"/>
                  <a:gd name="T24" fmla="*/ 681 w 437"/>
                  <a:gd name="T25" fmla="*/ 0 h 356"/>
                  <a:gd name="T26" fmla="*/ 698 w 437"/>
                  <a:gd name="T27" fmla="*/ 138 h 356"/>
                  <a:gd name="T28" fmla="*/ 705 w 437"/>
                  <a:gd name="T29" fmla="*/ 133 h 356"/>
                  <a:gd name="T30" fmla="*/ 743 w 437"/>
                  <a:gd name="T31" fmla="*/ 182 h 356"/>
                  <a:gd name="T32" fmla="*/ 746 w 437"/>
                  <a:gd name="T33" fmla="*/ 324 h 356"/>
                  <a:gd name="T34" fmla="*/ 792 w 437"/>
                  <a:gd name="T35" fmla="*/ 442 h 356"/>
                  <a:gd name="T36" fmla="*/ 809 w 437"/>
                  <a:gd name="T37" fmla="*/ 593 h 356"/>
                  <a:gd name="T38" fmla="*/ 815 w 437"/>
                  <a:gd name="T39" fmla="*/ 724 h 356"/>
                  <a:gd name="T40" fmla="*/ 868 w 437"/>
                  <a:gd name="T41" fmla="*/ 766 h 356"/>
                  <a:gd name="T42" fmla="*/ 829 w 437"/>
                  <a:gd name="T43" fmla="*/ 831 h 356"/>
                  <a:gd name="T44" fmla="*/ 727 w 437"/>
                  <a:gd name="T45" fmla="*/ 755 h 356"/>
                  <a:gd name="T46" fmla="*/ 675 w 437"/>
                  <a:gd name="T47" fmla="*/ 761 h 356"/>
                  <a:gd name="T48" fmla="*/ 624 w 437"/>
                  <a:gd name="T49" fmla="*/ 743 h 356"/>
                  <a:gd name="T50" fmla="*/ 626 w 437"/>
                  <a:gd name="T51" fmla="*/ 700 h 356"/>
                  <a:gd name="T52" fmla="*/ 593 w 437"/>
                  <a:gd name="T53" fmla="*/ 686 h 356"/>
                  <a:gd name="T54" fmla="*/ 25 w 437"/>
                  <a:gd name="T55" fmla="*/ 813 h 356"/>
                  <a:gd name="T56" fmla="*/ 0 w 437"/>
                  <a:gd name="T57" fmla="*/ 775 h 356"/>
                  <a:gd name="T58" fmla="*/ 87 w 437"/>
                  <a:gd name="T59" fmla="*/ 628 h 356"/>
                  <a:gd name="T60" fmla="*/ 68 w 437"/>
                  <a:gd name="T61" fmla="*/ 558 h 3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7" h="356">
                    <a:moveTo>
                      <a:pt x="34" y="239"/>
                    </a:moveTo>
                    <a:lnTo>
                      <a:pt x="75" y="218"/>
                    </a:lnTo>
                    <a:lnTo>
                      <a:pt x="131" y="213"/>
                    </a:lnTo>
                    <a:lnTo>
                      <a:pt x="145" y="194"/>
                    </a:lnTo>
                    <a:lnTo>
                      <a:pt x="165" y="191"/>
                    </a:lnTo>
                    <a:lnTo>
                      <a:pt x="176" y="171"/>
                    </a:lnTo>
                    <a:lnTo>
                      <a:pt x="195" y="164"/>
                    </a:lnTo>
                    <a:lnTo>
                      <a:pt x="186" y="127"/>
                    </a:lnTo>
                    <a:lnTo>
                      <a:pt x="175" y="117"/>
                    </a:lnTo>
                    <a:lnTo>
                      <a:pt x="198" y="87"/>
                    </a:lnTo>
                    <a:lnTo>
                      <a:pt x="213" y="87"/>
                    </a:lnTo>
                    <a:lnTo>
                      <a:pt x="264" y="23"/>
                    </a:lnTo>
                    <a:lnTo>
                      <a:pt x="343" y="0"/>
                    </a:lnTo>
                    <a:lnTo>
                      <a:pt x="351" y="59"/>
                    </a:lnTo>
                    <a:lnTo>
                      <a:pt x="355" y="57"/>
                    </a:lnTo>
                    <a:lnTo>
                      <a:pt x="374" y="78"/>
                    </a:lnTo>
                    <a:lnTo>
                      <a:pt x="375" y="139"/>
                    </a:lnTo>
                    <a:lnTo>
                      <a:pt x="399" y="189"/>
                    </a:lnTo>
                    <a:lnTo>
                      <a:pt x="407" y="254"/>
                    </a:lnTo>
                    <a:lnTo>
                      <a:pt x="410" y="310"/>
                    </a:lnTo>
                    <a:lnTo>
                      <a:pt x="437" y="328"/>
                    </a:lnTo>
                    <a:lnTo>
                      <a:pt x="417" y="356"/>
                    </a:lnTo>
                    <a:lnTo>
                      <a:pt x="366" y="323"/>
                    </a:lnTo>
                    <a:lnTo>
                      <a:pt x="340" y="326"/>
                    </a:lnTo>
                    <a:lnTo>
                      <a:pt x="314" y="318"/>
                    </a:lnTo>
                    <a:lnTo>
                      <a:pt x="315" y="300"/>
                    </a:lnTo>
                    <a:lnTo>
                      <a:pt x="299" y="294"/>
                    </a:lnTo>
                    <a:lnTo>
                      <a:pt x="13" y="348"/>
                    </a:lnTo>
                    <a:lnTo>
                      <a:pt x="0" y="332"/>
                    </a:lnTo>
                    <a:lnTo>
                      <a:pt x="44" y="269"/>
                    </a:lnTo>
                    <a:lnTo>
                      <a:pt x="34" y="23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5" name="Freeform 61"/>
              <p:cNvSpPr>
                <a:spLocks/>
              </p:cNvSpPr>
              <p:nvPr/>
            </p:nvSpPr>
            <p:spPr bwMode="auto">
              <a:xfrm>
                <a:off x="5135" y="1497"/>
                <a:ext cx="178" cy="116"/>
              </a:xfrm>
              <a:custGeom>
                <a:avLst/>
                <a:gdLst>
                  <a:gd name="T0" fmla="*/ 0 w 127"/>
                  <a:gd name="T1" fmla="*/ 133 h 76"/>
                  <a:gd name="T2" fmla="*/ 102 w 127"/>
                  <a:gd name="T3" fmla="*/ 75 h 76"/>
                  <a:gd name="T4" fmla="*/ 205 w 127"/>
                  <a:gd name="T5" fmla="*/ 0 h 76"/>
                  <a:gd name="T6" fmla="*/ 220 w 127"/>
                  <a:gd name="T7" fmla="*/ 5 h 76"/>
                  <a:gd name="T8" fmla="*/ 249 w 127"/>
                  <a:gd name="T9" fmla="*/ 8 h 76"/>
                  <a:gd name="T10" fmla="*/ 151 w 127"/>
                  <a:gd name="T11" fmla="*/ 101 h 76"/>
                  <a:gd name="T12" fmla="*/ 29 w 127"/>
                  <a:gd name="T13" fmla="*/ 177 h 76"/>
                  <a:gd name="T14" fmla="*/ 0 w 127"/>
                  <a:gd name="T15" fmla="*/ 133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7" h="76">
                    <a:moveTo>
                      <a:pt x="0" y="57"/>
                    </a:moveTo>
                    <a:lnTo>
                      <a:pt x="52" y="32"/>
                    </a:lnTo>
                    <a:lnTo>
                      <a:pt x="104" y="0"/>
                    </a:lnTo>
                    <a:lnTo>
                      <a:pt x="112" y="2"/>
                    </a:lnTo>
                    <a:lnTo>
                      <a:pt x="127" y="3"/>
                    </a:lnTo>
                    <a:lnTo>
                      <a:pt x="77" y="43"/>
                    </a:lnTo>
                    <a:lnTo>
                      <a:pt x="15" y="76"/>
                    </a:lnTo>
                    <a:lnTo>
                      <a:pt x="0" y="5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87" name="Freeform 62"/>
            <p:cNvSpPr>
              <a:spLocks/>
            </p:cNvSpPr>
            <p:nvPr/>
          </p:nvSpPr>
          <p:spPr bwMode="auto">
            <a:xfrm>
              <a:off x="5007" y="858"/>
              <a:ext cx="184" cy="352"/>
            </a:xfrm>
            <a:custGeom>
              <a:avLst/>
              <a:gdLst>
                <a:gd name="T0" fmla="*/ 53 w 136"/>
                <a:gd name="T1" fmla="*/ 0 h 241"/>
                <a:gd name="T2" fmla="*/ 0 w 136"/>
                <a:gd name="T3" fmla="*/ 89 h 241"/>
                <a:gd name="T4" fmla="*/ 57 w 136"/>
                <a:gd name="T5" fmla="*/ 209 h 241"/>
                <a:gd name="T6" fmla="*/ 22 w 136"/>
                <a:gd name="T7" fmla="*/ 241 h 241"/>
                <a:gd name="T8" fmla="*/ 37 w 136"/>
                <a:gd name="T9" fmla="*/ 514 h 241"/>
                <a:gd name="T10" fmla="*/ 176 w 136"/>
                <a:gd name="T11" fmla="*/ 476 h 241"/>
                <a:gd name="T12" fmla="*/ 212 w 136"/>
                <a:gd name="T13" fmla="*/ 476 h 241"/>
                <a:gd name="T14" fmla="*/ 233 w 136"/>
                <a:gd name="T15" fmla="*/ 445 h 241"/>
                <a:gd name="T16" fmla="*/ 233 w 136"/>
                <a:gd name="T17" fmla="*/ 394 h 241"/>
                <a:gd name="T18" fmla="*/ 249 w 136"/>
                <a:gd name="T19" fmla="*/ 362 h 241"/>
                <a:gd name="T20" fmla="*/ 170 w 136"/>
                <a:gd name="T21" fmla="*/ 324 h 241"/>
                <a:gd name="T22" fmla="*/ 69 w 136"/>
                <a:gd name="T23" fmla="*/ 23 h 241"/>
                <a:gd name="T24" fmla="*/ 53 w 136"/>
                <a:gd name="T25" fmla="*/ 0 h 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6" h="241">
                  <a:moveTo>
                    <a:pt x="29" y="0"/>
                  </a:moveTo>
                  <a:lnTo>
                    <a:pt x="0" y="42"/>
                  </a:lnTo>
                  <a:lnTo>
                    <a:pt x="31" y="98"/>
                  </a:lnTo>
                  <a:lnTo>
                    <a:pt x="12" y="113"/>
                  </a:lnTo>
                  <a:lnTo>
                    <a:pt x="20" y="241"/>
                  </a:lnTo>
                  <a:lnTo>
                    <a:pt x="96" y="223"/>
                  </a:lnTo>
                  <a:lnTo>
                    <a:pt x="116" y="223"/>
                  </a:lnTo>
                  <a:lnTo>
                    <a:pt x="127" y="209"/>
                  </a:lnTo>
                  <a:lnTo>
                    <a:pt x="127" y="185"/>
                  </a:lnTo>
                  <a:lnTo>
                    <a:pt x="136" y="170"/>
                  </a:lnTo>
                  <a:lnTo>
                    <a:pt x="93" y="152"/>
                  </a:lnTo>
                  <a:lnTo>
                    <a:pt x="38" y="11"/>
                  </a:lnTo>
                  <a:lnTo>
                    <a:pt x="2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8" name="Freeform 63"/>
            <p:cNvSpPr>
              <a:spLocks/>
            </p:cNvSpPr>
            <p:nvPr/>
          </p:nvSpPr>
          <p:spPr bwMode="auto">
            <a:xfrm>
              <a:off x="5113" y="1273"/>
              <a:ext cx="88" cy="77"/>
            </a:xfrm>
            <a:custGeom>
              <a:avLst/>
              <a:gdLst>
                <a:gd name="T0" fmla="*/ 0 w 65"/>
                <a:gd name="T1" fmla="*/ 17 h 53"/>
                <a:gd name="T2" fmla="*/ 51 w 65"/>
                <a:gd name="T3" fmla="*/ 0 h 53"/>
                <a:gd name="T4" fmla="*/ 119 w 65"/>
                <a:gd name="T5" fmla="*/ 57 h 53"/>
                <a:gd name="T6" fmla="*/ 107 w 65"/>
                <a:gd name="T7" fmla="*/ 71 h 53"/>
                <a:gd name="T8" fmla="*/ 72 w 65"/>
                <a:gd name="T9" fmla="*/ 71 h 53"/>
                <a:gd name="T10" fmla="*/ 56 w 65"/>
                <a:gd name="T11" fmla="*/ 112 h 53"/>
                <a:gd name="T12" fmla="*/ 0 w 65"/>
                <a:gd name="T13" fmla="*/ 17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53">
                  <a:moveTo>
                    <a:pt x="0" y="8"/>
                  </a:moveTo>
                  <a:lnTo>
                    <a:pt x="28" y="0"/>
                  </a:lnTo>
                  <a:lnTo>
                    <a:pt x="65" y="27"/>
                  </a:lnTo>
                  <a:lnTo>
                    <a:pt x="58" y="34"/>
                  </a:lnTo>
                  <a:lnTo>
                    <a:pt x="39" y="34"/>
                  </a:lnTo>
                  <a:lnTo>
                    <a:pt x="30" y="53"/>
                  </a:lnTo>
                  <a:lnTo>
                    <a:pt x="0" y="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9" name="Freeform 64"/>
            <p:cNvSpPr>
              <a:spLocks/>
            </p:cNvSpPr>
            <p:nvPr/>
          </p:nvSpPr>
          <p:spPr bwMode="auto">
            <a:xfrm>
              <a:off x="4860" y="1668"/>
              <a:ext cx="113" cy="150"/>
            </a:xfrm>
            <a:custGeom>
              <a:avLst/>
              <a:gdLst>
                <a:gd name="T0" fmla="*/ 0 w 119"/>
                <a:gd name="T1" fmla="*/ 11 h 156"/>
                <a:gd name="T2" fmla="*/ 25 w 119"/>
                <a:gd name="T3" fmla="*/ 0 h 156"/>
                <a:gd name="T4" fmla="*/ 71 w 119"/>
                <a:gd name="T5" fmla="*/ 32 h 156"/>
                <a:gd name="T6" fmla="*/ 71 w 119"/>
                <a:gd name="T7" fmla="*/ 63 h 156"/>
                <a:gd name="T8" fmla="*/ 104 w 119"/>
                <a:gd name="T9" fmla="*/ 86 h 156"/>
                <a:gd name="T10" fmla="*/ 107 w 119"/>
                <a:gd name="T11" fmla="*/ 129 h 156"/>
                <a:gd name="T12" fmla="*/ 52 w 119"/>
                <a:gd name="T13" fmla="*/ 144 h 156"/>
                <a:gd name="T14" fmla="*/ 0 w 119"/>
                <a:gd name="T15" fmla="*/ 11 h 1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156">
                  <a:moveTo>
                    <a:pt x="0" y="11"/>
                  </a:moveTo>
                  <a:lnTo>
                    <a:pt x="27" y="0"/>
                  </a:lnTo>
                  <a:lnTo>
                    <a:pt x="79" y="34"/>
                  </a:lnTo>
                  <a:lnTo>
                    <a:pt x="79" y="69"/>
                  </a:lnTo>
                  <a:lnTo>
                    <a:pt x="116" y="93"/>
                  </a:lnTo>
                  <a:lnTo>
                    <a:pt x="119" y="139"/>
                  </a:lnTo>
                  <a:lnTo>
                    <a:pt x="58" y="156"/>
                  </a:lnTo>
                  <a:lnTo>
                    <a:pt x="0" y="1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0" name="Freeform 65"/>
            <p:cNvSpPr>
              <a:spLocks/>
            </p:cNvSpPr>
            <p:nvPr/>
          </p:nvSpPr>
          <p:spPr bwMode="auto">
            <a:xfrm>
              <a:off x="4520" y="1677"/>
              <a:ext cx="455" cy="281"/>
            </a:xfrm>
            <a:custGeom>
              <a:avLst/>
              <a:gdLst>
                <a:gd name="T0" fmla="*/ 0 w 473"/>
                <a:gd name="T1" fmla="*/ 66 h 293"/>
                <a:gd name="T2" fmla="*/ 326 w 473"/>
                <a:gd name="T3" fmla="*/ 0 h 293"/>
                <a:gd name="T4" fmla="*/ 379 w 473"/>
                <a:gd name="T5" fmla="*/ 133 h 293"/>
                <a:gd name="T6" fmla="*/ 437 w 473"/>
                <a:gd name="T7" fmla="*/ 120 h 293"/>
                <a:gd name="T8" fmla="*/ 438 w 473"/>
                <a:gd name="T9" fmla="*/ 188 h 293"/>
                <a:gd name="T10" fmla="*/ 414 w 473"/>
                <a:gd name="T11" fmla="*/ 268 h 293"/>
                <a:gd name="T12" fmla="*/ 394 w 473"/>
                <a:gd name="T13" fmla="*/ 269 h 293"/>
                <a:gd name="T14" fmla="*/ 393 w 473"/>
                <a:gd name="T15" fmla="*/ 195 h 293"/>
                <a:gd name="T16" fmla="*/ 352 w 473"/>
                <a:gd name="T17" fmla="*/ 151 h 293"/>
                <a:gd name="T18" fmla="*/ 326 w 473"/>
                <a:gd name="T19" fmla="*/ 99 h 293"/>
                <a:gd name="T20" fmla="*/ 320 w 473"/>
                <a:gd name="T21" fmla="*/ 24 h 293"/>
                <a:gd name="T22" fmla="*/ 301 w 473"/>
                <a:gd name="T23" fmla="*/ 61 h 293"/>
                <a:gd name="T24" fmla="*/ 325 w 473"/>
                <a:gd name="T25" fmla="*/ 172 h 293"/>
                <a:gd name="T26" fmla="*/ 228 w 473"/>
                <a:gd name="T27" fmla="*/ 190 h 293"/>
                <a:gd name="T28" fmla="*/ 226 w 473"/>
                <a:gd name="T29" fmla="*/ 106 h 293"/>
                <a:gd name="T30" fmla="*/ 166 w 473"/>
                <a:gd name="T31" fmla="*/ 72 h 293"/>
                <a:gd name="T32" fmla="*/ 115 w 473"/>
                <a:gd name="T33" fmla="*/ 63 h 293"/>
                <a:gd name="T34" fmla="*/ 13 w 473"/>
                <a:gd name="T35" fmla="*/ 120 h 293"/>
                <a:gd name="T36" fmla="*/ 0 w 473"/>
                <a:gd name="T37" fmla="*/ 66 h 2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73" h="293">
                  <a:moveTo>
                    <a:pt x="0" y="72"/>
                  </a:moveTo>
                  <a:lnTo>
                    <a:pt x="352" y="0"/>
                  </a:lnTo>
                  <a:lnTo>
                    <a:pt x="410" y="145"/>
                  </a:lnTo>
                  <a:lnTo>
                    <a:pt x="472" y="130"/>
                  </a:lnTo>
                  <a:lnTo>
                    <a:pt x="473" y="204"/>
                  </a:lnTo>
                  <a:lnTo>
                    <a:pt x="447" y="291"/>
                  </a:lnTo>
                  <a:lnTo>
                    <a:pt x="426" y="293"/>
                  </a:lnTo>
                  <a:lnTo>
                    <a:pt x="425" y="212"/>
                  </a:lnTo>
                  <a:lnTo>
                    <a:pt x="380" y="164"/>
                  </a:lnTo>
                  <a:lnTo>
                    <a:pt x="352" y="107"/>
                  </a:lnTo>
                  <a:lnTo>
                    <a:pt x="346" y="26"/>
                  </a:lnTo>
                  <a:lnTo>
                    <a:pt x="325" y="67"/>
                  </a:lnTo>
                  <a:lnTo>
                    <a:pt x="351" y="187"/>
                  </a:lnTo>
                  <a:lnTo>
                    <a:pt x="246" y="206"/>
                  </a:lnTo>
                  <a:lnTo>
                    <a:pt x="244" y="116"/>
                  </a:lnTo>
                  <a:lnTo>
                    <a:pt x="180" y="78"/>
                  </a:lnTo>
                  <a:lnTo>
                    <a:pt x="125" y="69"/>
                  </a:lnTo>
                  <a:lnTo>
                    <a:pt x="14" y="130"/>
                  </a:lnTo>
                  <a:lnTo>
                    <a:pt x="0" y="7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1" name="Freeform 66"/>
            <p:cNvSpPr>
              <a:spLocks/>
            </p:cNvSpPr>
            <p:nvPr/>
          </p:nvSpPr>
          <p:spPr bwMode="auto">
            <a:xfrm>
              <a:off x="2398" y="778"/>
              <a:ext cx="630" cy="398"/>
            </a:xfrm>
            <a:custGeom>
              <a:avLst/>
              <a:gdLst>
                <a:gd name="T0" fmla="*/ 7 w 657"/>
                <a:gd name="T1" fmla="*/ 0 h 416"/>
                <a:gd name="T2" fmla="*/ 507 w 657"/>
                <a:gd name="T3" fmla="*/ 12 h 416"/>
                <a:gd name="T4" fmla="*/ 545 w 657"/>
                <a:gd name="T5" fmla="*/ 123 h 416"/>
                <a:gd name="T6" fmla="*/ 579 w 657"/>
                <a:gd name="T7" fmla="*/ 209 h 416"/>
                <a:gd name="T8" fmla="*/ 604 w 657"/>
                <a:gd name="T9" fmla="*/ 349 h 416"/>
                <a:gd name="T10" fmla="*/ 591 w 657"/>
                <a:gd name="T11" fmla="*/ 381 h 416"/>
                <a:gd name="T12" fmla="*/ 404 w 657"/>
                <a:gd name="T13" fmla="*/ 375 h 416"/>
                <a:gd name="T14" fmla="*/ 0 w 657"/>
                <a:gd name="T15" fmla="*/ 366 h 416"/>
                <a:gd name="T16" fmla="*/ 7 w 657"/>
                <a:gd name="T17" fmla="*/ 0 h 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7" h="416">
                  <a:moveTo>
                    <a:pt x="7" y="0"/>
                  </a:moveTo>
                  <a:lnTo>
                    <a:pt x="552" y="14"/>
                  </a:lnTo>
                  <a:lnTo>
                    <a:pt x="592" y="135"/>
                  </a:lnTo>
                  <a:lnTo>
                    <a:pt x="630" y="228"/>
                  </a:lnTo>
                  <a:lnTo>
                    <a:pt x="657" y="381"/>
                  </a:lnTo>
                  <a:lnTo>
                    <a:pt x="642" y="416"/>
                  </a:lnTo>
                  <a:lnTo>
                    <a:pt x="439" y="410"/>
                  </a:lnTo>
                  <a:lnTo>
                    <a:pt x="0" y="400"/>
                  </a:lnTo>
                  <a:lnTo>
                    <a:pt x="7"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2" name="Freeform 67"/>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3" name="Oval 68"/>
            <p:cNvSpPr>
              <a:spLocks noChangeArrowheads="1"/>
            </p:cNvSpPr>
            <p:nvPr/>
          </p:nvSpPr>
          <p:spPr bwMode="auto">
            <a:xfrm>
              <a:off x="4703" y="1766"/>
              <a:ext cx="92" cy="91"/>
            </a:xfrm>
            <a:prstGeom prst="ellipse">
              <a:avLst/>
            </a:prstGeom>
            <a:solidFill>
              <a:srgbClr val="FFFFFF"/>
            </a:solidFill>
            <a:ln w="6350">
              <a:solidFill>
                <a:srgbClr val="000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grpSp>
      <p:sp>
        <p:nvSpPr>
          <p:cNvPr id="2" name="Title 1"/>
          <p:cNvSpPr>
            <a:spLocks noGrp="1"/>
          </p:cNvSpPr>
          <p:nvPr>
            <p:ph type="title"/>
          </p:nvPr>
        </p:nvSpPr>
        <p:spPr/>
        <p:txBody>
          <a:bodyPr>
            <a:normAutofit/>
          </a:bodyPr>
          <a:lstStyle/>
          <a:p>
            <a:r>
              <a:rPr lang="en-US" dirty="0"/>
              <a:t>Limitation: Genetically Related Isolate Might Appear Different By PFGE</a:t>
            </a:r>
          </a:p>
        </p:txBody>
      </p:sp>
      <p:grpSp>
        <p:nvGrpSpPr>
          <p:cNvPr id="21" name="Group 57"/>
          <p:cNvGrpSpPr>
            <a:grpSpLocks/>
          </p:cNvGrpSpPr>
          <p:nvPr/>
        </p:nvGrpSpPr>
        <p:grpSpPr bwMode="auto">
          <a:xfrm>
            <a:off x="3677779" y="2556936"/>
            <a:ext cx="546100" cy="925513"/>
            <a:chOff x="1746090" y="1775931"/>
            <a:chExt cx="546154" cy="925904"/>
          </a:xfrm>
        </p:grpSpPr>
        <p:sp>
          <p:nvSpPr>
            <p:cNvPr id="22" name="Oval 195"/>
            <p:cNvSpPr>
              <a:spLocks noChangeArrowheads="1"/>
            </p:cNvSpPr>
            <p:nvPr/>
          </p:nvSpPr>
          <p:spPr bwMode="auto">
            <a:xfrm>
              <a:off x="1927743" y="1775931"/>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sp>
          <p:nvSpPr>
            <p:cNvPr id="23" name="Freeform 196"/>
            <p:cNvSpPr>
              <a:spLocks/>
            </p:cNvSpPr>
            <p:nvPr/>
          </p:nvSpPr>
          <p:spPr bwMode="auto">
            <a:xfrm>
              <a:off x="1746090" y="1937811"/>
              <a:ext cx="546154" cy="764024"/>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grpSp>
      <p:grpSp>
        <p:nvGrpSpPr>
          <p:cNvPr id="31" name="Group 30"/>
          <p:cNvGrpSpPr/>
          <p:nvPr/>
        </p:nvGrpSpPr>
        <p:grpSpPr>
          <a:xfrm>
            <a:off x="4019333" y="2697907"/>
            <a:ext cx="5056230" cy="2097770"/>
            <a:chOff x="2319335" y="2469307"/>
            <a:chExt cx="5056230" cy="2097770"/>
          </a:xfrm>
        </p:grpSpPr>
        <p:cxnSp>
          <p:nvCxnSpPr>
            <p:cNvPr id="33" name="Straight Connector 32"/>
            <p:cNvCxnSpPr/>
            <p:nvPr/>
          </p:nvCxnSpPr>
          <p:spPr bwMode="auto">
            <a:xfrm>
              <a:off x="3492482" y="3606952"/>
              <a:ext cx="3883083" cy="960124"/>
            </a:xfrm>
            <a:prstGeom prst="line">
              <a:avLst/>
            </a:prstGeom>
            <a:noFill/>
            <a:ln w="28575" cap="flat" cmpd="sng" algn="ctr">
              <a:solidFill>
                <a:srgbClr val="0033CC"/>
              </a:solidFill>
              <a:prstDash val="solid"/>
              <a:round/>
              <a:headEnd type="none" w="med" len="med"/>
              <a:tailEnd type="none" w="med" len="med"/>
            </a:ln>
            <a:effectLst/>
          </p:spPr>
        </p:cxnSp>
        <p:cxnSp>
          <p:nvCxnSpPr>
            <p:cNvPr id="34" name="Straight Connector 33"/>
            <p:cNvCxnSpPr/>
            <p:nvPr/>
          </p:nvCxnSpPr>
          <p:spPr bwMode="auto">
            <a:xfrm>
              <a:off x="2319335" y="2649442"/>
              <a:ext cx="5056230" cy="1917634"/>
            </a:xfrm>
            <a:prstGeom prst="line">
              <a:avLst/>
            </a:prstGeom>
            <a:noFill/>
            <a:ln w="28575" cap="flat" cmpd="sng" algn="ctr">
              <a:solidFill>
                <a:srgbClr val="0033CC"/>
              </a:solidFill>
              <a:prstDash val="solid"/>
              <a:round/>
              <a:headEnd type="none" w="med" len="med"/>
              <a:tailEnd type="none" w="med" len="med"/>
            </a:ln>
            <a:effectLst/>
          </p:spPr>
        </p:cxnSp>
        <p:cxnSp>
          <p:nvCxnSpPr>
            <p:cNvPr id="35" name="Straight Connector 34"/>
            <p:cNvCxnSpPr/>
            <p:nvPr/>
          </p:nvCxnSpPr>
          <p:spPr bwMode="auto">
            <a:xfrm>
              <a:off x="4847450" y="2469307"/>
              <a:ext cx="2528115" cy="2097770"/>
            </a:xfrm>
            <a:prstGeom prst="line">
              <a:avLst/>
            </a:prstGeom>
            <a:noFill/>
            <a:ln w="28575" cap="flat" cmpd="sng" algn="ctr">
              <a:solidFill>
                <a:srgbClr val="0033CC"/>
              </a:solidFill>
              <a:prstDash val="solid"/>
              <a:round/>
              <a:headEnd type="none" w="med" len="med"/>
              <a:tailEnd type="none" w="med" len="med"/>
            </a:ln>
            <a:effectLst/>
          </p:spPr>
        </p:cxnSp>
      </p:grpSp>
      <p:grpSp>
        <p:nvGrpSpPr>
          <p:cNvPr id="24" name="Group 54"/>
          <p:cNvGrpSpPr>
            <a:grpSpLocks/>
          </p:cNvGrpSpPr>
          <p:nvPr/>
        </p:nvGrpSpPr>
        <p:grpSpPr bwMode="auto">
          <a:xfrm>
            <a:off x="4828015" y="3272689"/>
            <a:ext cx="546100" cy="927100"/>
            <a:chOff x="686050" y="2738626"/>
            <a:chExt cx="546154" cy="925904"/>
          </a:xfrm>
        </p:grpSpPr>
        <p:sp>
          <p:nvSpPr>
            <p:cNvPr id="25" name="Oval 162"/>
            <p:cNvSpPr>
              <a:spLocks noChangeArrowheads="1"/>
            </p:cNvSpPr>
            <p:nvPr/>
          </p:nvSpPr>
          <p:spPr bwMode="auto">
            <a:xfrm>
              <a:off x="867703" y="2738626"/>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sp>
          <p:nvSpPr>
            <p:cNvPr id="26" name="Freeform 163"/>
            <p:cNvSpPr>
              <a:spLocks/>
            </p:cNvSpPr>
            <p:nvPr/>
          </p:nvSpPr>
          <p:spPr bwMode="auto">
            <a:xfrm>
              <a:off x="686050" y="2900506"/>
              <a:ext cx="546154" cy="764024"/>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grpSp>
      <p:grpSp>
        <p:nvGrpSpPr>
          <p:cNvPr id="27" name="Group 76"/>
          <p:cNvGrpSpPr>
            <a:grpSpLocks/>
          </p:cNvGrpSpPr>
          <p:nvPr/>
        </p:nvGrpSpPr>
        <p:grpSpPr bwMode="auto">
          <a:xfrm>
            <a:off x="6261696" y="2337553"/>
            <a:ext cx="455613" cy="923925"/>
            <a:chOff x="1257300" y="2639095"/>
            <a:chExt cx="455327" cy="923451"/>
          </a:xfrm>
        </p:grpSpPr>
        <p:sp>
          <p:nvSpPr>
            <p:cNvPr id="28" name="Freeform 171"/>
            <p:cNvSpPr>
              <a:spLocks/>
            </p:cNvSpPr>
            <p:nvPr/>
          </p:nvSpPr>
          <p:spPr bwMode="auto">
            <a:xfrm>
              <a:off x="1257300" y="2796069"/>
              <a:ext cx="455327" cy="766477"/>
            </a:xfrm>
            <a:custGeom>
              <a:avLst/>
              <a:gdLst>
                <a:gd name="T0" fmla="*/ 2147483647 w 1981"/>
                <a:gd name="T1" fmla="*/ 2147483647 h 3921"/>
                <a:gd name="T2" fmla="*/ 2147483647 w 1981"/>
                <a:gd name="T3" fmla="*/ 2147483647 h 3921"/>
                <a:gd name="T4" fmla="*/ 2147483647 w 1981"/>
                <a:gd name="T5" fmla="*/ 2147483647 h 3921"/>
                <a:gd name="T6" fmla="*/ 2147483647 w 1981"/>
                <a:gd name="T7" fmla="*/ 2147483647 h 3921"/>
                <a:gd name="T8" fmla="*/ 2147483647 w 1981"/>
                <a:gd name="T9" fmla="*/ 2147483647 h 3921"/>
                <a:gd name="T10" fmla="*/ 2147483647 w 1981"/>
                <a:gd name="T11" fmla="*/ 2147483647 h 3921"/>
                <a:gd name="T12" fmla="*/ 2147483647 w 1981"/>
                <a:gd name="T13" fmla="*/ 2147483647 h 3921"/>
                <a:gd name="T14" fmla="*/ 2147483647 w 1981"/>
                <a:gd name="T15" fmla="*/ 2147483647 h 3921"/>
                <a:gd name="T16" fmla="*/ 2147483647 w 1981"/>
                <a:gd name="T17" fmla="*/ 2147483647 h 3921"/>
                <a:gd name="T18" fmla="*/ 2147483647 w 1981"/>
                <a:gd name="T19" fmla="*/ 2147483647 h 3921"/>
                <a:gd name="T20" fmla="*/ 2147483647 w 1981"/>
                <a:gd name="T21" fmla="*/ 2147483647 h 3921"/>
                <a:gd name="T22" fmla="*/ 2147483647 w 1981"/>
                <a:gd name="T23" fmla="*/ 2147483647 h 3921"/>
                <a:gd name="T24" fmla="*/ 2147483647 w 1981"/>
                <a:gd name="T25" fmla="*/ 2147483647 h 3921"/>
                <a:gd name="T26" fmla="*/ 2147483647 w 1981"/>
                <a:gd name="T27" fmla="*/ 2147483647 h 3921"/>
                <a:gd name="T28" fmla="*/ 2147483647 w 1981"/>
                <a:gd name="T29" fmla="*/ 2147483647 h 3921"/>
                <a:gd name="T30" fmla="*/ 2147483647 w 1981"/>
                <a:gd name="T31" fmla="*/ 2147483647 h 3921"/>
                <a:gd name="T32" fmla="*/ 2147483647 w 1981"/>
                <a:gd name="T33" fmla="*/ 2147483647 h 3921"/>
                <a:gd name="T34" fmla="*/ 2147483647 w 1981"/>
                <a:gd name="T35" fmla="*/ 2147483647 h 3921"/>
                <a:gd name="T36" fmla="*/ 2147483647 w 1981"/>
                <a:gd name="T37" fmla="*/ 0 h 3921"/>
                <a:gd name="T38" fmla="*/ 2147483647 w 1981"/>
                <a:gd name="T39" fmla="*/ 0 h 3921"/>
                <a:gd name="T40" fmla="*/ 2147483647 w 1981"/>
                <a:gd name="T41" fmla="*/ 2147483647 h 3921"/>
                <a:gd name="T42" fmla="*/ 2147483647 w 1981"/>
                <a:gd name="T43" fmla="*/ 2147483647 h 3921"/>
                <a:gd name="T44" fmla="*/ 2147483647 w 1981"/>
                <a:gd name="T45" fmla="*/ 2147483647 h 3921"/>
                <a:gd name="T46" fmla="*/ 2147483647 w 1981"/>
                <a:gd name="T47" fmla="*/ 2147483647 h 3921"/>
                <a:gd name="T48" fmla="*/ 2147483647 w 1981"/>
                <a:gd name="T49" fmla="*/ 2147483647 h 3921"/>
                <a:gd name="T50" fmla="*/ 2147483647 w 1981"/>
                <a:gd name="T51" fmla="*/ 2147483647 h 3921"/>
                <a:gd name="T52" fmla="*/ 2147483647 w 1981"/>
                <a:gd name="T53" fmla="*/ 2147483647 h 3921"/>
                <a:gd name="T54" fmla="*/ 2147483647 w 1981"/>
                <a:gd name="T55" fmla="*/ 2147483647 h 3921"/>
                <a:gd name="T56" fmla="*/ 2147483647 w 1981"/>
                <a:gd name="T57" fmla="*/ 2147483647 h 3921"/>
                <a:gd name="T58" fmla="*/ 2147483647 w 1981"/>
                <a:gd name="T59" fmla="*/ 2147483647 h 3921"/>
                <a:gd name="T60" fmla="*/ 2147483647 w 1981"/>
                <a:gd name="T61" fmla="*/ 2147483647 h 3921"/>
                <a:gd name="T62" fmla="*/ 2147483647 w 1981"/>
                <a:gd name="T63" fmla="*/ 2147483647 h 3921"/>
                <a:gd name="T64" fmla="*/ 2147483647 w 1981"/>
                <a:gd name="T65" fmla="*/ 2147483647 h 3921"/>
                <a:gd name="T66" fmla="*/ 2147483647 w 1981"/>
                <a:gd name="T67" fmla="*/ 2147483647 h 3921"/>
                <a:gd name="T68" fmla="*/ 2147483647 w 1981"/>
                <a:gd name="T69" fmla="*/ 2147483647 h 3921"/>
                <a:gd name="T70" fmla="*/ 2147483647 w 1981"/>
                <a:gd name="T71" fmla="*/ 2147483647 h 3921"/>
                <a:gd name="T72" fmla="*/ 2147483647 w 1981"/>
                <a:gd name="T73" fmla="*/ 2147483647 h 3921"/>
                <a:gd name="T74" fmla="*/ 2147483647 w 1981"/>
                <a:gd name="T75" fmla="*/ 2147483647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sp>
          <p:nvSpPr>
            <p:cNvPr id="29" name="Oval 172"/>
            <p:cNvSpPr>
              <a:spLocks noChangeArrowheads="1"/>
            </p:cNvSpPr>
            <p:nvPr/>
          </p:nvSpPr>
          <p:spPr bwMode="auto">
            <a:xfrm>
              <a:off x="1395930" y="2639095"/>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grpSp>
      <p:pic>
        <p:nvPicPr>
          <p:cNvPr id="3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7094" y="5300660"/>
            <a:ext cx="2369009" cy="14971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6416792" y="4960017"/>
            <a:ext cx="366434" cy="830997"/>
          </a:xfrm>
          <a:prstGeom prst="rect">
            <a:avLst/>
          </a:prstGeom>
          <a:noFill/>
        </p:spPr>
        <p:txBody>
          <a:bodyPr wrap="square" rtlCol="0">
            <a:spAutoFit/>
          </a:bodyPr>
          <a:lstStyle/>
          <a:p>
            <a:r>
              <a:rPr lang="en-US" sz="4800" dirty="0">
                <a:solidFill>
                  <a:srgbClr val="000000"/>
                </a:solidFill>
              </a:rPr>
              <a:t>=</a:t>
            </a:r>
          </a:p>
        </p:txBody>
      </p:sp>
      <p:pic>
        <p:nvPicPr>
          <p:cNvPr id="39" name="Picture 3" descr="C:\Users\vie1\AppData\Local\Microsoft\Windows\Temporary Internet Files\Content.IE5\U5B1KX0J\MP900305868[1].jpg"/>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20412" y="4848421"/>
            <a:ext cx="751989" cy="10541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nvGraphicFramePr>
        <p:xfrm>
          <a:off x="8382001" y="1828800"/>
          <a:ext cx="1969629" cy="1230212"/>
        </p:xfrm>
        <a:graphic>
          <a:graphicData uri="http://schemas.openxmlformats.org/presentationml/2006/ole">
            <mc:AlternateContent xmlns:mc="http://schemas.openxmlformats.org/markup-compatibility/2006">
              <mc:Choice xmlns:v="urn:schemas-microsoft-com:vml" Requires="v">
                <p:oleObj name="Photo Editor Photo" r:id="rId4" imgW="3048426" imgH="1848108" progId="">
                  <p:embed/>
                </p:oleObj>
              </mc:Choice>
              <mc:Fallback>
                <p:oleObj name="Photo Editor Photo" r:id="rId4" imgW="3048426" imgH="1848108" progId="">
                  <p:embed/>
                  <p:pic>
                    <p:nvPicPr>
                      <p:cNvPr id="3"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1" y="1828800"/>
                        <a:ext cx="1969629" cy="1230212"/>
                      </a:xfrm>
                      <a:prstGeom prst="rect">
                        <a:avLst/>
                      </a:prstGeom>
                      <a:noFill/>
                      <a:ln>
                        <a:noFill/>
                      </a:ln>
                    </p:spPr>
                  </p:pic>
                </p:oleObj>
              </mc:Fallback>
            </mc:AlternateContent>
          </a:graphicData>
        </a:graphic>
      </p:graphicFrame>
      <p:sp>
        <p:nvSpPr>
          <p:cNvPr id="116" name="Oval 213"/>
          <p:cNvSpPr>
            <a:spLocks noChangeArrowheads="1"/>
          </p:cNvSpPr>
          <p:nvPr/>
        </p:nvSpPr>
        <p:spPr bwMode="auto">
          <a:xfrm>
            <a:off x="7778694" y="2267068"/>
            <a:ext cx="182830" cy="140972"/>
          </a:xfrm>
          <a:prstGeom prst="ellipse">
            <a:avLst/>
          </a:prstGeom>
          <a:solidFill>
            <a:schemeClr val="bg1">
              <a:lumMod val="60000"/>
              <a:lumOff val="40000"/>
            </a:schemeClr>
          </a:solidFill>
          <a:ln w="15875">
            <a:solidFill>
              <a:srgbClr val="333333"/>
            </a:solidFill>
            <a:round/>
            <a:headEnd/>
            <a:tailEnd/>
          </a:ln>
        </p:spPr>
        <p:txBody>
          <a:bodyPr/>
          <a:lstStyle/>
          <a:p>
            <a:endParaRPr lang="en-US">
              <a:solidFill>
                <a:srgbClr val="000000"/>
              </a:solidFill>
            </a:endParaRPr>
          </a:p>
        </p:txBody>
      </p:sp>
      <p:sp>
        <p:nvSpPr>
          <p:cNvPr id="118" name="Freeform 228"/>
          <p:cNvSpPr>
            <a:spLocks/>
          </p:cNvSpPr>
          <p:nvPr/>
        </p:nvSpPr>
        <p:spPr bwMode="auto">
          <a:xfrm>
            <a:off x="6989286" y="3602220"/>
            <a:ext cx="455612" cy="766871"/>
          </a:xfrm>
          <a:custGeom>
            <a:avLst/>
            <a:gdLst>
              <a:gd name="T0" fmla="*/ 2147483647 w 1981"/>
              <a:gd name="T1" fmla="*/ 2147483647 h 3921"/>
              <a:gd name="T2" fmla="*/ 2147483647 w 1981"/>
              <a:gd name="T3" fmla="*/ 2147483647 h 3921"/>
              <a:gd name="T4" fmla="*/ 2147483647 w 1981"/>
              <a:gd name="T5" fmla="*/ 2147483647 h 3921"/>
              <a:gd name="T6" fmla="*/ 2147483647 w 1981"/>
              <a:gd name="T7" fmla="*/ 2147483647 h 3921"/>
              <a:gd name="T8" fmla="*/ 2147483647 w 1981"/>
              <a:gd name="T9" fmla="*/ 2147483647 h 3921"/>
              <a:gd name="T10" fmla="*/ 2147483647 w 1981"/>
              <a:gd name="T11" fmla="*/ 2147483647 h 3921"/>
              <a:gd name="T12" fmla="*/ 2147483647 w 1981"/>
              <a:gd name="T13" fmla="*/ 2147483647 h 3921"/>
              <a:gd name="T14" fmla="*/ 2147483647 w 1981"/>
              <a:gd name="T15" fmla="*/ 2147483647 h 3921"/>
              <a:gd name="T16" fmla="*/ 2147483647 w 1981"/>
              <a:gd name="T17" fmla="*/ 2147483647 h 3921"/>
              <a:gd name="T18" fmla="*/ 2147483647 w 1981"/>
              <a:gd name="T19" fmla="*/ 2147483647 h 3921"/>
              <a:gd name="T20" fmla="*/ 2147483647 w 1981"/>
              <a:gd name="T21" fmla="*/ 2147483647 h 3921"/>
              <a:gd name="T22" fmla="*/ 2147483647 w 1981"/>
              <a:gd name="T23" fmla="*/ 2147483647 h 3921"/>
              <a:gd name="T24" fmla="*/ 2147483647 w 1981"/>
              <a:gd name="T25" fmla="*/ 2147483647 h 3921"/>
              <a:gd name="T26" fmla="*/ 2147483647 w 1981"/>
              <a:gd name="T27" fmla="*/ 2147483647 h 3921"/>
              <a:gd name="T28" fmla="*/ 2147483647 w 1981"/>
              <a:gd name="T29" fmla="*/ 2147483647 h 3921"/>
              <a:gd name="T30" fmla="*/ 2147483647 w 1981"/>
              <a:gd name="T31" fmla="*/ 2147483647 h 3921"/>
              <a:gd name="T32" fmla="*/ 2147483647 w 1981"/>
              <a:gd name="T33" fmla="*/ 2147483647 h 3921"/>
              <a:gd name="T34" fmla="*/ 2147483647 w 1981"/>
              <a:gd name="T35" fmla="*/ 2147483647 h 3921"/>
              <a:gd name="T36" fmla="*/ 2147483647 w 1981"/>
              <a:gd name="T37" fmla="*/ 0 h 3921"/>
              <a:gd name="T38" fmla="*/ 2147483647 w 1981"/>
              <a:gd name="T39" fmla="*/ 0 h 3921"/>
              <a:gd name="T40" fmla="*/ 2147483647 w 1981"/>
              <a:gd name="T41" fmla="*/ 2147483647 h 3921"/>
              <a:gd name="T42" fmla="*/ 2147483647 w 1981"/>
              <a:gd name="T43" fmla="*/ 2147483647 h 3921"/>
              <a:gd name="T44" fmla="*/ 2147483647 w 1981"/>
              <a:gd name="T45" fmla="*/ 2147483647 h 3921"/>
              <a:gd name="T46" fmla="*/ 2147483647 w 1981"/>
              <a:gd name="T47" fmla="*/ 2147483647 h 3921"/>
              <a:gd name="T48" fmla="*/ 2147483647 w 1981"/>
              <a:gd name="T49" fmla="*/ 2147483647 h 3921"/>
              <a:gd name="T50" fmla="*/ 2147483647 w 1981"/>
              <a:gd name="T51" fmla="*/ 2147483647 h 3921"/>
              <a:gd name="T52" fmla="*/ 2147483647 w 1981"/>
              <a:gd name="T53" fmla="*/ 2147483647 h 3921"/>
              <a:gd name="T54" fmla="*/ 2147483647 w 1981"/>
              <a:gd name="T55" fmla="*/ 2147483647 h 3921"/>
              <a:gd name="T56" fmla="*/ 2147483647 w 1981"/>
              <a:gd name="T57" fmla="*/ 2147483647 h 3921"/>
              <a:gd name="T58" fmla="*/ 2147483647 w 1981"/>
              <a:gd name="T59" fmla="*/ 2147483647 h 3921"/>
              <a:gd name="T60" fmla="*/ 2147483647 w 1981"/>
              <a:gd name="T61" fmla="*/ 2147483647 h 3921"/>
              <a:gd name="T62" fmla="*/ 2147483647 w 1981"/>
              <a:gd name="T63" fmla="*/ 2147483647 h 3921"/>
              <a:gd name="T64" fmla="*/ 2147483647 w 1981"/>
              <a:gd name="T65" fmla="*/ 2147483647 h 3921"/>
              <a:gd name="T66" fmla="*/ 2147483647 w 1981"/>
              <a:gd name="T67" fmla="*/ 2147483647 h 3921"/>
              <a:gd name="T68" fmla="*/ 2147483647 w 1981"/>
              <a:gd name="T69" fmla="*/ 2147483647 h 3921"/>
              <a:gd name="T70" fmla="*/ 2147483647 w 1981"/>
              <a:gd name="T71" fmla="*/ 2147483647 h 3921"/>
              <a:gd name="T72" fmla="*/ 2147483647 w 1981"/>
              <a:gd name="T73" fmla="*/ 2147483647 h 3921"/>
              <a:gd name="T74" fmla="*/ 2147483647 w 1981"/>
              <a:gd name="T75" fmla="*/ 2147483647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chemeClr val="tx1"/>
          </a:solidFill>
          <a:ln w="15875">
            <a:solidFill>
              <a:srgbClr val="333333"/>
            </a:solidFill>
            <a:round/>
            <a:headEnd/>
            <a:tailEnd/>
          </a:ln>
        </p:spPr>
        <p:txBody>
          <a:bodyPr/>
          <a:lstStyle/>
          <a:p>
            <a:endParaRPr lang="en-US">
              <a:solidFill>
                <a:srgbClr val="000000"/>
              </a:solidFill>
            </a:endParaRPr>
          </a:p>
        </p:txBody>
      </p:sp>
      <p:sp>
        <p:nvSpPr>
          <p:cNvPr id="117" name="Freeform 214"/>
          <p:cNvSpPr>
            <a:spLocks/>
          </p:cNvSpPr>
          <p:nvPr/>
        </p:nvSpPr>
        <p:spPr bwMode="auto">
          <a:xfrm>
            <a:off x="7597059" y="2428883"/>
            <a:ext cx="546100" cy="763701"/>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chemeClr val="bg1">
              <a:lumMod val="60000"/>
              <a:lumOff val="40000"/>
            </a:schemeClr>
          </a:solidFill>
          <a:ln w="15875">
            <a:solidFill>
              <a:srgbClr val="333333"/>
            </a:solidFill>
            <a:round/>
            <a:headEnd/>
            <a:tailEnd/>
          </a:ln>
        </p:spPr>
        <p:txBody>
          <a:bodyPr/>
          <a:lstStyle/>
          <a:p>
            <a:endParaRPr lang="en-US">
              <a:solidFill>
                <a:srgbClr val="000000"/>
              </a:solidFill>
            </a:endParaRPr>
          </a:p>
        </p:txBody>
      </p:sp>
      <p:sp>
        <p:nvSpPr>
          <p:cNvPr id="119" name="Oval 229"/>
          <p:cNvSpPr>
            <a:spLocks noChangeArrowheads="1"/>
          </p:cNvSpPr>
          <p:nvPr/>
        </p:nvSpPr>
        <p:spPr bwMode="auto">
          <a:xfrm>
            <a:off x="7127999" y="3432571"/>
            <a:ext cx="182962" cy="141104"/>
          </a:xfrm>
          <a:prstGeom prst="ellipse">
            <a:avLst/>
          </a:prstGeom>
          <a:solidFill>
            <a:schemeClr val="tx1"/>
          </a:solidFill>
          <a:ln w="15875">
            <a:solidFill>
              <a:srgbClr val="333333"/>
            </a:solidFill>
            <a:round/>
            <a:headEnd/>
            <a:tailEnd/>
          </a:ln>
        </p:spPr>
        <p:txBody>
          <a:bodyPr/>
          <a:lstStyle/>
          <a:p>
            <a:endParaRPr lang="en-US">
              <a:solidFill>
                <a:srgbClr val="000000"/>
              </a:solidFill>
            </a:endParaRPr>
          </a:p>
        </p:txBody>
      </p:sp>
      <p:sp>
        <p:nvSpPr>
          <p:cNvPr id="120" name="Freeform 225"/>
          <p:cNvSpPr>
            <a:spLocks/>
          </p:cNvSpPr>
          <p:nvPr/>
        </p:nvSpPr>
        <p:spPr bwMode="auto">
          <a:xfrm>
            <a:off x="4918503" y="2103238"/>
            <a:ext cx="455613" cy="766763"/>
          </a:xfrm>
          <a:custGeom>
            <a:avLst/>
            <a:gdLst>
              <a:gd name="T0" fmla="*/ 52090008 w 1981"/>
              <a:gd name="T1" fmla="*/ 72145021 h 3921"/>
              <a:gd name="T2" fmla="*/ 52512697 w 1981"/>
              <a:gd name="T3" fmla="*/ 72030469 h 3921"/>
              <a:gd name="T4" fmla="*/ 56210705 w 1981"/>
              <a:gd name="T5" fmla="*/ 142341302 h 3921"/>
              <a:gd name="T6" fmla="*/ 57531406 w 1981"/>
              <a:gd name="T7" fmla="*/ 145895127 h 3921"/>
              <a:gd name="T8" fmla="*/ 63871060 w 1981"/>
              <a:gd name="T9" fmla="*/ 149334205 h 3921"/>
              <a:gd name="T10" fmla="*/ 72112453 w 1981"/>
              <a:gd name="T11" fmla="*/ 149410638 h 3921"/>
              <a:gd name="T12" fmla="*/ 78504958 w 1981"/>
              <a:gd name="T13" fmla="*/ 145971560 h 3921"/>
              <a:gd name="T14" fmla="*/ 79878523 w 1981"/>
              <a:gd name="T15" fmla="*/ 141806273 h 3921"/>
              <a:gd name="T16" fmla="*/ 84580273 w 1981"/>
              <a:gd name="T17" fmla="*/ 25755275 h 3921"/>
              <a:gd name="T18" fmla="*/ 85372786 w 1981"/>
              <a:gd name="T19" fmla="*/ 70234400 h 3921"/>
              <a:gd name="T20" fmla="*/ 90867048 w 1981"/>
              <a:gd name="T21" fmla="*/ 72909347 h 3921"/>
              <a:gd name="T22" fmla="*/ 93508450 w 1981"/>
              <a:gd name="T23" fmla="*/ 73176764 h 3921"/>
              <a:gd name="T24" fmla="*/ 97998971 w 1981"/>
              <a:gd name="T25" fmla="*/ 72909347 h 3921"/>
              <a:gd name="T26" fmla="*/ 103493233 w 1981"/>
              <a:gd name="T27" fmla="*/ 70157967 h 3921"/>
              <a:gd name="T28" fmla="*/ 104338610 w 1981"/>
              <a:gd name="T29" fmla="*/ 16966296 h 3921"/>
              <a:gd name="T30" fmla="*/ 100746102 w 1981"/>
              <a:gd name="T31" fmla="*/ 8253948 h 3921"/>
              <a:gd name="T32" fmla="*/ 95146340 w 1981"/>
              <a:gd name="T33" fmla="*/ 3821243 h 3921"/>
              <a:gd name="T34" fmla="*/ 87274540 w 1981"/>
              <a:gd name="T35" fmla="*/ 1069862 h 3921"/>
              <a:gd name="T36" fmla="*/ 78980281 w 1981"/>
              <a:gd name="T37" fmla="*/ 0 h 3921"/>
              <a:gd name="T38" fmla="*/ 25463836 w 1981"/>
              <a:gd name="T39" fmla="*/ 0 h 3921"/>
              <a:gd name="T40" fmla="*/ 19863844 w 1981"/>
              <a:gd name="T41" fmla="*/ 726013 h 3921"/>
              <a:gd name="T42" fmla="*/ 11411217 w 1981"/>
              <a:gd name="T43" fmla="*/ 3477394 h 3921"/>
              <a:gd name="T44" fmla="*/ 4807481 w 1981"/>
              <a:gd name="T45" fmla="*/ 7986336 h 3921"/>
              <a:gd name="T46" fmla="*/ 845377 w 1981"/>
              <a:gd name="T47" fmla="*/ 13718201 h 3921"/>
              <a:gd name="T48" fmla="*/ 158594 w 1981"/>
              <a:gd name="T49" fmla="*/ 67674199 h 3921"/>
              <a:gd name="T50" fmla="*/ 3486780 w 1981"/>
              <a:gd name="T51" fmla="*/ 71724739 h 3921"/>
              <a:gd name="T52" fmla="*/ 10090516 w 1981"/>
              <a:gd name="T53" fmla="*/ 73215078 h 3921"/>
              <a:gd name="T54" fmla="*/ 16641389 w 1981"/>
              <a:gd name="T55" fmla="*/ 71992155 h 3921"/>
              <a:gd name="T56" fmla="*/ 19969573 w 1981"/>
              <a:gd name="T57" fmla="*/ 67903497 h 3921"/>
              <a:gd name="T58" fmla="*/ 24460094 w 1981"/>
              <a:gd name="T59" fmla="*/ 25869826 h 3921"/>
              <a:gd name="T60" fmla="*/ 24565824 w 1981"/>
              <a:gd name="T61" fmla="*/ 142876330 h 3921"/>
              <a:gd name="T62" fmla="*/ 28422426 w 1981"/>
              <a:gd name="T63" fmla="*/ 148073164 h 3921"/>
              <a:gd name="T64" fmla="*/ 36294003 w 1981"/>
              <a:gd name="T65" fmla="*/ 149830920 h 3921"/>
              <a:gd name="T66" fmla="*/ 44112708 w 1981"/>
              <a:gd name="T67" fmla="*/ 148149597 h 3921"/>
              <a:gd name="T68" fmla="*/ 48180770 w 1981"/>
              <a:gd name="T69" fmla="*/ 142876330 h 3921"/>
              <a:gd name="T70" fmla="*/ 48286270 w 1981"/>
              <a:gd name="T71" fmla="*/ 72680049 h 3921"/>
              <a:gd name="T72" fmla="*/ 48286270 w 1981"/>
              <a:gd name="T73" fmla="*/ 72680049 h 3921"/>
              <a:gd name="T74" fmla="*/ 48444865 w 1981"/>
              <a:gd name="T75" fmla="*/ 72871033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chemeClr val="accent2"/>
          </a:solidFill>
          <a:ln w="15875">
            <a:solidFill>
              <a:srgbClr val="333333"/>
            </a:solidFill>
            <a:round/>
            <a:headEnd/>
            <a:tailEnd/>
          </a:ln>
        </p:spPr>
        <p:txBody>
          <a:bodyPr/>
          <a:lstStyle/>
          <a:p>
            <a:pPr>
              <a:defRPr/>
            </a:pPr>
            <a:endParaRPr lang="en-US">
              <a:solidFill>
                <a:srgbClr val="000000"/>
              </a:solidFill>
            </a:endParaRPr>
          </a:p>
        </p:txBody>
      </p:sp>
      <p:sp>
        <p:nvSpPr>
          <p:cNvPr id="121" name="Oval 226"/>
          <p:cNvSpPr>
            <a:spLocks noChangeArrowheads="1"/>
          </p:cNvSpPr>
          <p:nvPr/>
        </p:nvSpPr>
        <p:spPr bwMode="auto">
          <a:xfrm>
            <a:off x="5056615" y="1946076"/>
            <a:ext cx="184150" cy="141287"/>
          </a:xfrm>
          <a:prstGeom prst="ellipse">
            <a:avLst/>
          </a:prstGeom>
          <a:solidFill>
            <a:schemeClr val="accent2"/>
          </a:solidFill>
          <a:ln w="15875">
            <a:solidFill>
              <a:srgbClr val="333333"/>
            </a:solidFill>
            <a:round/>
            <a:headEnd/>
            <a:tailEnd/>
          </a:ln>
        </p:spPr>
        <p:txBody>
          <a:bodyPr/>
          <a:lstStyle/>
          <a:p>
            <a:pPr>
              <a:defRPr/>
            </a:pPr>
            <a:endParaRPr lang="en-US">
              <a:solidFill>
                <a:srgbClr val="000000"/>
              </a:solidFill>
            </a:endParaRPr>
          </a:p>
        </p:txBody>
      </p:sp>
      <p:cxnSp>
        <p:nvCxnSpPr>
          <p:cNvPr id="6" name="Straight Connector 5"/>
          <p:cNvCxnSpPr/>
          <p:nvPr/>
        </p:nvCxnSpPr>
        <p:spPr>
          <a:xfrm>
            <a:off x="8077201" y="2810732"/>
            <a:ext cx="998363" cy="1954986"/>
          </a:xfrm>
          <a:prstGeom prst="line">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50438" y="3342242"/>
            <a:ext cx="541163" cy="461665"/>
          </a:xfrm>
          <a:prstGeom prst="rect">
            <a:avLst/>
          </a:prstGeom>
          <a:noFill/>
        </p:spPr>
        <p:txBody>
          <a:bodyPr wrap="square" rtlCol="0">
            <a:spAutoFit/>
          </a:bodyPr>
          <a:lstStyle/>
          <a:p>
            <a:r>
              <a:rPr lang="en-US" sz="2400" b="1" dirty="0">
                <a:solidFill>
                  <a:srgbClr val="0000FB"/>
                </a:solidFill>
              </a:rPr>
              <a:t>?</a:t>
            </a:r>
          </a:p>
        </p:txBody>
      </p:sp>
      <p:pic>
        <p:nvPicPr>
          <p:cNvPr id="107" name="Picture 3">
            <a:extLst>
              <a:ext uri="{FF2B5EF4-FFF2-40B4-BE49-F238E27FC236}">
                <a16:creationId xmlns:a16="http://schemas.microsoft.com/office/drawing/2014/main" id="{6186B7FB-6C51-4A93-AED6-02C0182DBA3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92152" y="4457479"/>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5010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2"/>
          <p:cNvGrpSpPr>
            <a:grpSpLocks noChangeAspect="1"/>
          </p:cNvGrpSpPr>
          <p:nvPr/>
        </p:nvGrpSpPr>
        <p:grpSpPr bwMode="auto">
          <a:xfrm>
            <a:off x="4394832" y="2462626"/>
            <a:ext cx="3200400" cy="2303092"/>
            <a:chOff x="288" y="528"/>
            <a:chExt cx="5136" cy="3696"/>
          </a:xfrm>
        </p:grpSpPr>
        <p:sp>
          <p:nvSpPr>
            <p:cNvPr id="41" name="AutoShape 3"/>
            <p:cNvSpPr>
              <a:spLocks noChangeAspect="1" noChangeArrowheads="1"/>
            </p:cNvSpPr>
            <p:nvPr/>
          </p:nvSpPr>
          <p:spPr bwMode="auto">
            <a:xfrm>
              <a:off x="288" y="683"/>
              <a:ext cx="5136" cy="3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sp>
          <p:nvSpPr>
            <p:cNvPr id="42" name="Freeform 4"/>
            <p:cNvSpPr>
              <a:spLocks/>
            </p:cNvSpPr>
            <p:nvPr/>
          </p:nvSpPr>
          <p:spPr bwMode="auto">
            <a:xfrm>
              <a:off x="610" y="1356"/>
              <a:ext cx="834" cy="1363"/>
            </a:xfrm>
            <a:custGeom>
              <a:avLst/>
              <a:gdLst>
                <a:gd name="T0" fmla="*/ 65 w 821"/>
                <a:gd name="T1" fmla="*/ 0 h 1375"/>
                <a:gd name="T2" fmla="*/ 455 w 821"/>
                <a:gd name="T3" fmla="*/ 81 h 1375"/>
                <a:gd name="T4" fmla="*/ 370 w 821"/>
                <a:gd name="T5" fmla="*/ 479 h 1375"/>
                <a:gd name="T6" fmla="*/ 821 w 821"/>
                <a:gd name="T7" fmla="*/ 1097 h 1375"/>
                <a:gd name="T8" fmla="*/ 847 w 821"/>
                <a:gd name="T9" fmla="*/ 1161 h 1375"/>
                <a:gd name="T10" fmla="*/ 807 w 821"/>
                <a:gd name="T11" fmla="*/ 1197 h 1375"/>
                <a:gd name="T12" fmla="*/ 779 w 821"/>
                <a:gd name="T13" fmla="*/ 1266 h 1375"/>
                <a:gd name="T14" fmla="*/ 753 w 821"/>
                <a:gd name="T15" fmla="*/ 1305 h 1375"/>
                <a:gd name="T16" fmla="*/ 780 w 821"/>
                <a:gd name="T17" fmla="*/ 1340 h 1375"/>
                <a:gd name="T18" fmla="*/ 735 w 821"/>
                <a:gd name="T19" fmla="*/ 1351 h 1375"/>
                <a:gd name="T20" fmla="*/ 477 w 821"/>
                <a:gd name="T21" fmla="*/ 1342 h 1375"/>
                <a:gd name="T22" fmla="*/ 462 w 821"/>
                <a:gd name="T23" fmla="*/ 1264 h 1375"/>
                <a:gd name="T24" fmla="*/ 416 w 821"/>
                <a:gd name="T25" fmla="*/ 1205 h 1375"/>
                <a:gd name="T26" fmla="*/ 384 w 821"/>
                <a:gd name="T27" fmla="*/ 1184 h 1375"/>
                <a:gd name="T28" fmla="*/ 375 w 821"/>
                <a:gd name="T29" fmla="*/ 1144 h 1375"/>
                <a:gd name="T30" fmla="*/ 347 w 821"/>
                <a:gd name="T31" fmla="*/ 1121 h 1375"/>
                <a:gd name="T32" fmla="*/ 321 w 821"/>
                <a:gd name="T33" fmla="*/ 1092 h 1375"/>
                <a:gd name="T34" fmla="*/ 313 w 821"/>
                <a:gd name="T35" fmla="*/ 1062 h 1375"/>
                <a:gd name="T36" fmla="*/ 285 w 821"/>
                <a:gd name="T37" fmla="*/ 1042 h 1375"/>
                <a:gd name="T38" fmla="*/ 247 w 821"/>
                <a:gd name="T39" fmla="*/ 1053 h 1375"/>
                <a:gd name="T40" fmla="*/ 202 w 821"/>
                <a:gd name="T41" fmla="*/ 1036 h 1375"/>
                <a:gd name="T42" fmla="*/ 202 w 821"/>
                <a:gd name="T43" fmla="*/ 1019 h 1375"/>
                <a:gd name="T44" fmla="*/ 199 w 821"/>
                <a:gd name="T45" fmla="*/ 981 h 1375"/>
                <a:gd name="T46" fmla="*/ 182 w 821"/>
                <a:gd name="T47" fmla="*/ 940 h 1375"/>
                <a:gd name="T48" fmla="*/ 181 w 821"/>
                <a:gd name="T49" fmla="*/ 907 h 1375"/>
                <a:gd name="T50" fmla="*/ 159 w 821"/>
                <a:gd name="T51" fmla="*/ 876 h 1375"/>
                <a:gd name="T52" fmla="*/ 167 w 821"/>
                <a:gd name="T53" fmla="*/ 848 h 1375"/>
                <a:gd name="T54" fmla="*/ 110 w 821"/>
                <a:gd name="T55" fmla="*/ 779 h 1375"/>
                <a:gd name="T56" fmla="*/ 110 w 821"/>
                <a:gd name="T57" fmla="*/ 739 h 1375"/>
                <a:gd name="T58" fmla="*/ 138 w 821"/>
                <a:gd name="T59" fmla="*/ 726 h 1375"/>
                <a:gd name="T60" fmla="*/ 138 w 821"/>
                <a:gd name="T61" fmla="*/ 701 h 1375"/>
                <a:gd name="T62" fmla="*/ 110 w 821"/>
                <a:gd name="T63" fmla="*/ 694 h 1375"/>
                <a:gd name="T64" fmla="*/ 95 w 821"/>
                <a:gd name="T65" fmla="*/ 656 h 1375"/>
                <a:gd name="T66" fmla="*/ 81 w 821"/>
                <a:gd name="T67" fmla="*/ 590 h 1375"/>
                <a:gd name="T68" fmla="*/ 124 w 821"/>
                <a:gd name="T69" fmla="*/ 625 h 1375"/>
                <a:gd name="T70" fmla="*/ 108 w 821"/>
                <a:gd name="T71" fmla="*/ 580 h 1375"/>
                <a:gd name="T72" fmla="*/ 138 w 821"/>
                <a:gd name="T73" fmla="*/ 580 h 1375"/>
                <a:gd name="T74" fmla="*/ 138 w 821"/>
                <a:gd name="T75" fmla="*/ 546 h 1375"/>
                <a:gd name="T76" fmla="*/ 108 w 821"/>
                <a:gd name="T77" fmla="*/ 523 h 1375"/>
                <a:gd name="T78" fmla="*/ 92 w 821"/>
                <a:gd name="T79" fmla="*/ 555 h 1375"/>
                <a:gd name="T80" fmla="*/ 65 w 821"/>
                <a:gd name="T81" fmla="*/ 543 h 1375"/>
                <a:gd name="T82" fmla="*/ 11 w 821"/>
                <a:gd name="T83" fmla="*/ 393 h 1375"/>
                <a:gd name="T84" fmla="*/ 25 w 821"/>
                <a:gd name="T85" fmla="*/ 284 h 1375"/>
                <a:gd name="T86" fmla="*/ 0 w 821"/>
                <a:gd name="T87" fmla="*/ 222 h 1375"/>
                <a:gd name="T88" fmla="*/ 13 w 821"/>
                <a:gd name="T89" fmla="*/ 175 h 1375"/>
                <a:gd name="T90" fmla="*/ 41 w 821"/>
                <a:gd name="T91" fmla="*/ 168 h 1375"/>
                <a:gd name="T92" fmla="*/ 65 w 821"/>
                <a:gd name="T93" fmla="*/ 91 h 1375"/>
                <a:gd name="T94" fmla="*/ 65 w 821"/>
                <a:gd name="T95" fmla="*/ 0 h 137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1" h="1375">
                  <a:moveTo>
                    <a:pt x="63" y="0"/>
                  </a:moveTo>
                  <a:lnTo>
                    <a:pt x="441" y="83"/>
                  </a:lnTo>
                  <a:lnTo>
                    <a:pt x="358" y="487"/>
                  </a:lnTo>
                  <a:lnTo>
                    <a:pt x="795" y="1117"/>
                  </a:lnTo>
                  <a:lnTo>
                    <a:pt x="821" y="1181"/>
                  </a:lnTo>
                  <a:lnTo>
                    <a:pt x="782" y="1219"/>
                  </a:lnTo>
                  <a:lnTo>
                    <a:pt x="755" y="1288"/>
                  </a:lnTo>
                  <a:lnTo>
                    <a:pt x="729" y="1328"/>
                  </a:lnTo>
                  <a:lnTo>
                    <a:pt x="756" y="1364"/>
                  </a:lnTo>
                  <a:lnTo>
                    <a:pt x="713" y="1375"/>
                  </a:lnTo>
                  <a:lnTo>
                    <a:pt x="463" y="1366"/>
                  </a:lnTo>
                  <a:lnTo>
                    <a:pt x="448" y="1286"/>
                  </a:lnTo>
                  <a:lnTo>
                    <a:pt x="404" y="1227"/>
                  </a:lnTo>
                  <a:lnTo>
                    <a:pt x="372" y="1205"/>
                  </a:lnTo>
                  <a:lnTo>
                    <a:pt x="363" y="1164"/>
                  </a:lnTo>
                  <a:lnTo>
                    <a:pt x="337" y="1141"/>
                  </a:lnTo>
                  <a:lnTo>
                    <a:pt x="311" y="1112"/>
                  </a:lnTo>
                  <a:lnTo>
                    <a:pt x="303" y="1080"/>
                  </a:lnTo>
                  <a:lnTo>
                    <a:pt x="277" y="1060"/>
                  </a:lnTo>
                  <a:lnTo>
                    <a:pt x="239" y="1071"/>
                  </a:lnTo>
                  <a:lnTo>
                    <a:pt x="196" y="1054"/>
                  </a:lnTo>
                  <a:lnTo>
                    <a:pt x="196" y="1037"/>
                  </a:lnTo>
                  <a:lnTo>
                    <a:pt x="193" y="999"/>
                  </a:lnTo>
                  <a:lnTo>
                    <a:pt x="176" y="956"/>
                  </a:lnTo>
                  <a:lnTo>
                    <a:pt x="175" y="923"/>
                  </a:lnTo>
                  <a:lnTo>
                    <a:pt x="155" y="892"/>
                  </a:lnTo>
                  <a:lnTo>
                    <a:pt x="161" y="863"/>
                  </a:lnTo>
                  <a:lnTo>
                    <a:pt x="106" y="793"/>
                  </a:lnTo>
                  <a:lnTo>
                    <a:pt x="106" y="753"/>
                  </a:lnTo>
                  <a:lnTo>
                    <a:pt x="134" y="738"/>
                  </a:lnTo>
                  <a:lnTo>
                    <a:pt x="134" y="713"/>
                  </a:lnTo>
                  <a:lnTo>
                    <a:pt x="106" y="706"/>
                  </a:lnTo>
                  <a:lnTo>
                    <a:pt x="93" y="668"/>
                  </a:lnTo>
                  <a:lnTo>
                    <a:pt x="79" y="600"/>
                  </a:lnTo>
                  <a:lnTo>
                    <a:pt x="120" y="637"/>
                  </a:lnTo>
                  <a:lnTo>
                    <a:pt x="104" y="590"/>
                  </a:lnTo>
                  <a:lnTo>
                    <a:pt x="134" y="590"/>
                  </a:lnTo>
                  <a:lnTo>
                    <a:pt x="134" y="556"/>
                  </a:lnTo>
                  <a:lnTo>
                    <a:pt x="104" y="533"/>
                  </a:lnTo>
                  <a:lnTo>
                    <a:pt x="90" y="565"/>
                  </a:lnTo>
                  <a:lnTo>
                    <a:pt x="63" y="553"/>
                  </a:lnTo>
                  <a:lnTo>
                    <a:pt x="11" y="399"/>
                  </a:lnTo>
                  <a:lnTo>
                    <a:pt x="25" y="289"/>
                  </a:lnTo>
                  <a:lnTo>
                    <a:pt x="0" y="226"/>
                  </a:lnTo>
                  <a:lnTo>
                    <a:pt x="13" y="179"/>
                  </a:lnTo>
                  <a:lnTo>
                    <a:pt x="39" y="170"/>
                  </a:lnTo>
                  <a:lnTo>
                    <a:pt x="63" y="93"/>
                  </a:lnTo>
                  <a:lnTo>
                    <a:pt x="6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3" name="Freeform 5"/>
            <p:cNvSpPr>
              <a:spLocks/>
            </p:cNvSpPr>
            <p:nvPr/>
          </p:nvSpPr>
          <p:spPr bwMode="auto">
            <a:xfrm>
              <a:off x="1820" y="2265"/>
              <a:ext cx="640" cy="690"/>
            </a:xfrm>
            <a:custGeom>
              <a:avLst/>
              <a:gdLst>
                <a:gd name="T0" fmla="*/ 105 w 475"/>
                <a:gd name="T1" fmla="*/ 0 h 471"/>
                <a:gd name="T2" fmla="*/ 862 w 475"/>
                <a:gd name="T3" fmla="*/ 41 h 471"/>
                <a:gd name="T4" fmla="*/ 826 w 475"/>
                <a:gd name="T5" fmla="*/ 933 h 471"/>
                <a:gd name="T6" fmla="*/ 579 w 475"/>
                <a:gd name="T7" fmla="*/ 917 h 471"/>
                <a:gd name="T8" fmla="*/ 349 w 475"/>
                <a:gd name="T9" fmla="*/ 910 h 471"/>
                <a:gd name="T10" fmla="*/ 349 w 475"/>
                <a:gd name="T11" fmla="*/ 945 h 471"/>
                <a:gd name="T12" fmla="*/ 156 w 475"/>
                <a:gd name="T13" fmla="*/ 945 h 471"/>
                <a:gd name="T14" fmla="*/ 146 w 475"/>
                <a:gd name="T15" fmla="*/ 1011 h 471"/>
                <a:gd name="T16" fmla="*/ 0 w 475"/>
                <a:gd name="T17" fmla="*/ 989 h 471"/>
                <a:gd name="T18" fmla="*/ 82 w 475"/>
                <a:gd name="T19" fmla="*/ 234 h 471"/>
                <a:gd name="T20" fmla="*/ 105 w 475"/>
                <a:gd name="T21" fmla="*/ 0 h 4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5" h="471">
                  <a:moveTo>
                    <a:pt x="58" y="0"/>
                  </a:moveTo>
                  <a:lnTo>
                    <a:pt x="475" y="19"/>
                  </a:lnTo>
                  <a:lnTo>
                    <a:pt x="455" y="435"/>
                  </a:lnTo>
                  <a:lnTo>
                    <a:pt x="319" y="427"/>
                  </a:lnTo>
                  <a:lnTo>
                    <a:pt x="192" y="424"/>
                  </a:lnTo>
                  <a:lnTo>
                    <a:pt x="192" y="440"/>
                  </a:lnTo>
                  <a:lnTo>
                    <a:pt x="86" y="440"/>
                  </a:lnTo>
                  <a:lnTo>
                    <a:pt x="80" y="471"/>
                  </a:lnTo>
                  <a:lnTo>
                    <a:pt x="0" y="461"/>
                  </a:lnTo>
                  <a:lnTo>
                    <a:pt x="45" y="109"/>
                  </a:lnTo>
                  <a:lnTo>
                    <a:pt x="5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4" name="Freeform 6"/>
            <p:cNvSpPr>
              <a:spLocks/>
            </p:cNvSpPr>
            <p:nvPr/>
          </p:nvSpPr>
          <p:spPr bwMode="auto">
            <a:xfrm>
              <a:off x="3028" y="1458"/>
              <a:ext cx="543" cy="383"/>
            </a:xfrm>
            <a:custGeom>
              <a:avLst/>
              <a:gdLst>
                <a:gd name="T0" fmla="*/ 8 w 566"/>
                <a:gd name="T1" fmla="*/ 18 h 399"/>
                <a:gd name="T2" fmla="*/ 0 w 566"/>
                <a:gd name="T3" fmla="*/ 83 h 399"/>
                <a:gd name="T4" fmla="*/ 12 w 566"/>
                <a:gd name="T5" fmla="*/ 152 h 399"/>
                <a:gd name="T6" fmla="*/ 59 w 566"/>
                <a:gd name="T7" fmla="*/ 291 h 399"/>
                <a:gd name="T8" fmla="*/ 86 w 566"/>
                <a:gd name="T9" fmla="*/ 368 h 399"/>
                <a:gd name="T10" fmla="*/ 394 w 566"/>
                <a:gd name="T11" fmla="*/ 351 h 399"/>
                <a:gd name="T12" fmla="*/ 443 w 566"/>
                <a:gd name="T13" fmla="*/ 368 h 399"/>
                <a:gd name="T14" fmla="*/ 474 w 566"/>
                <a:gd name="T15" fmla="*/ 296 h 399"/>
                <a:gd name="T16" fmla="*/ 463 w 566"/>
                <a:gd name="T17" fmla="*/ 245 h 399"/>
                <a:gd name="T18" fmla="*/ 514 w 566"/>
                <a:gd name="T19" fmla="*/ 234 h 399"/>
                <a:gd name="T20" fmla="*/ 521 w 566"/>
                <a:gd name="T21" fmla="*/ 154 h 399"/>
                <a:gd name="T22" fmla="*/ 489 w 566"/>
                <a:gd name="T23" fmla="*/ 118 h 399"/>
                <a:gd name="T24" fmla="*/ 439 w 566"/>
                <a:gd name="T25" fmla="*/ 84 h 399"/>
                <a:gd name="T26" fmla="*/ 450 w 566"/>
                <a:gd name="T27" fmla="*/ 35 h 399"/>
                <a:gd name="T28" fmla="*/ 428 w 566"/>
                <a:gd name="T29" fmla="*/ 0 h 399"/>
                <a:gd name="T30" fmla="*/ 311 w 566"/>
                <a:gd name="T31" fmla="*/ 5 h 399"/>
                <a:gd name="T32" fmla="*/ 196 w 566"/>
                <a:gd name="T33" fmla="*/ 11 h 399"/>
                <a:gd name="T34" fmla="*/ 8 w 566"/>
                <a:gd name="T35" fmla="*/ 18 h 3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66" h="399">
                  <a:moveTo>
                    <a:pt x="8" y="20"/>
                  </a:moveTo>
                  <a:lnTo>
                    <a:pt x="0" y="90"/>
                  </a:lnTo>
                  <a:lnTo>
                    <a:pt x="13" y="165"/>
                  </a:lnTo>
                  <a:lnTo>
                    <a:pt x="65" y="316"/>
                  </a:lnTo>
                  <a:lnTo>
                    <a:pt x="94" y="399"/>
                  </a:lnTo>
                  <a:lnTo>
                    <a:pt x="428" y="381"/>
                  </a:lnTo>
                  <a:lnTo>
                    <a:pt x="482" y="399"/>
                  </a:lnTo>
                  <a:lnTo>
                    <a:pt x="515" y="321"/>
                  </a:lnTo>
                  <a:lnTo>
                    <a:pt x="503" y="266"/>
                  </a:lnTo>
                  <a:lnTo>
                    <a:pt x="559" y="254"/>
                  </a:lnTo>
                  <a:lnTo>
                    <a:pt x="566" y="167"/>
                  </a:lnTo>
                  <a:lnTo>
                    <a:pt x="532" y="128"/>
                  </a:lnTo>
                  <a:lnTo>
                    <a:pt x="477" y="92"/>
                  </a:lnTo>
                  <a:lnTo>
                    <a:pt x="489" y="38"/>
                  </a:lnTo>
                  <a:lnTo>
                    <a:pt x="465" y="0"/>
                  </a:lnTo>
                  <a:lnTo>
                    <a:pt x="338" y="5"/>
                  </a:lnTo>
                  <a:lnTo>
                    <a:pt x="213" y="11"/>
                  </a:lnTo>
                  <a:lnTo>
                    <a:pt x="8" y="2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5" name="Freeform 7"/>
            <p:cNvSpPr>
              <a:spLocks/>
            </p:cNvSpPr>
            <p:nvPr/>
          </p:nvSpPr>
          <p:spPr bwMode="auto">
            <a:xfrm>
              <a:off x="5048" y="528"/>
              <a:ext cx="376" cy="578"/>
            </a:xfrm>
            <a:custGeom>
              <a:avLst/>
              <a:gdLst>
                <a:gd name="T0" fmla="*/ 93 w 394"/>
                <a:gd name="T1" fmla="*/ 14 h 603"/>
                <a:gd name="T2" fmla="*/ 35 w 394"/>
                <a:gd name="T3" fmla="*/ 114 h 603"/>
                <a:gd name="T4" fmla="*/ 60 w 394"/>
                <a:gd name="T5" fmla="*/ 153 h 603"/>
                <a:gd name="T6" fmla="*/ 31 w 394"/>
                <a:gd name="T7" fmla="*/ 198 h 603"/>
                <a:gd name="T8" fmla="*/ 47 w 394"/>
                <a:gd name="T9" fmla="*/ 216 h 603"/>
                <a:gd name="T10" fmla="*/ 35 w 394"/>
                <a:gd name="T11" fmla="*/ 245 h 603"/>
                <a:gd name="T12" fmla="*/ 33 w 394"/>
                <a:gd name="T13" fmla="*/ 297 h 603"/>
                <a:gd name="T14" fmla="*/ 0 w 394"/>
                <a:gd name="T15" fmla="*/ 315 h 603"/>
                <a:gd name="T16" fmla="*/ 10 w 394"/>
                <a:gd name="T17" fmla="*/ 331 h 603"/>
                <a:gd name="T18" fmla="*/ 76 w 394"/>
                <a:gd name="T19" fmla="*/ 527 h 603"/>
                <a:gd name="T20" fmla="*/ 136 w 394"/>
                <a:gd name="T21" fmla="*/ 554 h 603"/>
                <a:gd name="T22" fmla="*/ 134 w 394"/>
                <a:gd name="T23" fmla="*/ 516 h 603"/>
                <a:gd name="T24" fmla="*/ 165 w 394"/>
                <a:gd name="T25" fmla="*/ 484 h 603"/>
                <a:gd name="T26" fmla="*/ 156 w 394"/>
                <a:gd name="T27" fmla="*/ 451 h 603"/>
                <a:gd name="T28" fmla="*/ 230 w 394"/>
                <a:gd name="T29" fmla="*/ 414 h 603"/>
                <a:gd name="T30" fmla="*/ 236 w 394"/>
                <a:gd name="T31" fmla="*/ 361 h 603"/>
                <a:gd name="T32" fmla="*/ 279 w 394"/>
                <a:gd name="T33" fmla="*/ 360 h 603"/>
                <a:gd name="T34" fmla="*/ 315 w 394"/>
                <a:gd name="T35" fmla="*/ 320 h 603"/>
                <a:gd name="T36" fmla="*/ 357 w 394"/>
                <a:gd name="T37" fmla="*/ 294 h 603"/>
                <a:gd name="T38" fmla="*/ 359 w 394"/>
                <a:gd name="T39" fmla="*/ 259 h 603"/>
                <a:gd name="T40" fmla="*/ 303 w 394"/>
                <a:gd name="T41" fmla="*/ 247 h 603"/>
                <a:gd name="T42" fmla="*/ 293 w 394"/>
                <a:gd name="T43" fmla="*/ 208 h 603"/>
                <a:gd name="T44" fmla="*/ 237 w 394"/>
                <a:gd name="T45" fmla="*/ 199 h 603"/>
                <a:gd name="T46" fmla="*/ 198 w 394"/>
                <a:gd name="T47" fmla="*/ 34 h 603"/>
                <a:gd name="T48" fmla="*/ 179 w 394"/>
                <a:gd name="T49" fmla="*/ 0 h 603"/>
                <a:gd name="T50" fmla="*/ 122 w 394"/>
                <a:gd name="T51" fmla="*/ 12 h 603"/>
                <a:gd name="T52" fmla="*/ 111 w 394"/>
                <a:gd name="T53" fmla="*/ 28 h 603"/>
                <a:gd name="T54" fmla="*/ 93 w 394"/>
                <a:gd name="T55" fmla="*/ 14 h 6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4" h="603">
                  <a:moveTo>
                    <a:pt x="102" y="16"/>
                  </a:moveTo>
                  <a:lnTo>
                    <a:pt x="39" y="124"/>
                  </a:lnTo>
                  <a:lnTo>
                    <a:pt x="66" y="167"/>
                  </a:lnTo>
                  <a:lnTo>
                    <a:pt x="35" y="216"/>
                  </a:lnTo>
                  <a:lnTo>
                    <a:pt x="51" y="235"/>
                  </a:lnTo>
                  <a:lnTo>
                    <a:pt x="39" y="267"/>
                  </a:lnTo>
                  <a:lnTo>
                    <a:pt x="37" y="323"/>
                  </a:lnTo>
                  <a:lnTo>
                    <a:pt x="0" y="343"/>
                  </a:lnTo>
                  <a:lnTo>
                    <a:pt x="10" y="360"/>
                  </a:lnTo>
                  <a:lnTo>
                    <a:pt x="84" y="574"/>
                  </a:lnTo>
                  <a:lnTo>
                    <a:pt x="149" y="603"/>
                  </a:lnTo>
                  <a:lnTo>
                    <a:pt x="147" y="561"/>
                  </a:lnTo>
                  <a:lnTo>
                    <a:pt x="181" y="527"/>
                  </a:lnTo>
                  <a:lnTo>
                    <a:pt x="171" y="491"/>
                  </a:lnTo>
                  <a:lnTo>
                    <a:pt x="253" y="451"/>
                  </a:lnTo>
                  <a:lnTo>
                    <a:pt x="259" y="393"/>
                  </a:lnTo>
                  <a:lnTo>
                    <a:pt x="306" y="392"/>
                  </a:lnTo>
                  <a:lnTo>
                    <a:pt x="346" y="348"/>
                  </a:lnTo>
                  <a:lnTo>
                    <a:pt x="392" y="320"/>
                  </a:lnTo>
                  <a:lnTo>
                    <a:pt x="394" y="282"/>
                  </a:lnTo>
                  <a:lnTo>
                    <a:pt x="332" y="269"/>
                  </a:lnTo>
                  <a:lnTo>
                    <a:pt x="322" y="226"/>
                  </a:lnTo>
                  <a:lnTo>
                    <a:pt x="260" y="217"/>
                  </a:lnTo>
                  <a:lnTo>
                    <a:pt x="217" y="37"/>
                  </a:lnTo>
                  <a:lnTo>
                    <a:pt x="197" y="0"/>
                  </a:lnTo>
                  <a:lnTo>
                    <a:pt x="134" y="13"/>
                  </a:lnTo>
                  <a:lnTo>
                    <a:pt x="122" y="30"/>
                  </a:lnTo>
                  <a:lnTo>
                    <a:pt x="102"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46" name="Group 8"/>
            <p:cNvGrpSpPr>
              <a:grpSpLocks/>
            </p:cNvGrpSpPr>
            <p:nvPr/>
          </p:nvGrpSpPr>
          <p:grpSpPr bwMode="auto">
            <a:xfrm>
              <a:off x="1536" y="3029"/>
              <a:ext cx="552" cy="426"/>
              <a:chOff x="2398" y="2728"/>
              <a:chExt cx="718" cy="553"/>
            </a:xfrm>
          </p:grpSpPr>
          <p:grpSp>
            <p:nvGrpSpPr>
              <p:cNvPr id="98" name="Group 9"/>
              <p:cNvGrpSpPr>
                <a:grpSpLocks/>
              </p:cNvGrpSpPr>
              <p:nvPr/>
            </p:nvGrpSpPr>
            <p:grpSpPr bwMode="auto">
              <a:xfrm>
                <a:off x="2398" y="2728"/>
                <a:ext cx="718" cy="553"/>
                <a:chOff x="2398" y="2728"/>
                <a:chExt cx="718" cy="553"/>
              </a:xfrm>
            </p:grpSpPr>
            <p:sp>
              <p:nvSpPr>
                <p:cNvPr id="100" name="Freeform 10"/>
                <p:cNvSpPr>
                  <a:spLocks/>
                </p:cNvSpPr>
                <p:nvPr/>
              </p:nvSpPr>
              <p:spPr bwMode="auto">
                <a:xfrm>
                  <a:off x="2398" y="2798"/>
                  <a:ext cx="54" cy="80"/>
                </a:xfrm>
                <a:custGeom>
                  <a:avLst/>
                  <a:gdLst>
                    <a:gd name="T0" fmla="*/ 0 w 54"/>
                    <a:gd name="T1" fmla="*/ 80 h 80"/>
                    <a:gd name="T2" fmla="*/ 0 w 54"/>
                    <a:gd name="T3" fmla="*/ 56 h 80"/>
                    <a:gd name="T4" fmla="*/ 31 w 54"/>
                    <a:gd name="T5" fmla="*/ 0 h 80"/>
                    <a:gd name="T6" fmla="*/ 54 w 54"/>
                    <a:gd name="T7" fmla="*/ 16 h 80"/>
                    <a:gd name="T8" fmla="*/ 28 w 54"/>
                    <a:gd name="T9" fmla="*/ 80 h 80"/>
                    <a:gd name="T10" fmla="*/ 0 w 54"/>
                    <a:gd name="T11" fmla="*/ 8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80">
                      <a:moveTo>
                        <a:pt x="0" y="80"/>
                      </a:moveTo>
                      <a:lnTo>
                        <a:pt x="0" y="56"/>
                      </a:lnTo>
                      <a:lnTo>
                        <a:pt x="31" y="0"/>
                      </a:lnTo>
                      <a:lnTo>
                        <a:pt x="54" y="16"/>
                      </a:lnTo>
                      <a:lnTo>
                        <a:pt x="28" y="80"/>
                      </a:lnTo>
                      <a:lnTo>
                        <a:pt x="0" y="8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1" name="Freeform 11"/>
                <p:cNvSpPr>
                  <a:spLocks/>
                </p:cNvSpPr>
                <p:nvPr/>
              </p:nvSpPr>
              <p:spPr bwMode="auto">
                <a:xfrm>
                  <a:off x="2476" y="2728"/>
                  <a:ext cx="103" cy="101"/>
                </a:xfrm>
                <a:custGeom>
                  <a:avLst/>
                  <a:gdLst>
                    <a:gd name="T0" fmla="*/ 22 w 103"/>
                    <a:gd name="T1" fmla="*/ 12 h 101"/>
                    <a:gd name="T2" fmla="*/ 0 w 103"/>
                    <a:gd name="T3" fmla="*/ 60 h 101"/>
                    <a:gd name="T4" fmla="*/ 40 w 103"/>
                    <a:gd name="T5" fmla="*/ 93 h 101"/>
                    <a:gd name="T6" fmla="*/ 86 w 103"/>
                    <a:gd name="T7" fmla="*/ 101 h 101"/>
                    <a:gd name="T8" fmla="*/ 103 w 103"/>
                    <a:gd name="T9" fmla="*/ 61 h 101"/>
                    <a:gd name="T10" fmla="*/ 92 w 103"/>
                    <a:gd name="T11" fmla="*/ 0 h 101"/>
                    <a:gd name="T12" fmla="*/ 22 w 103"/>
                    <a:gd name="T13" fmla="*/ 12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3" h="101">
                      <a:moveTo>
                        <a:pt x="22" y="12"/>
                      </a:moveTo>
                      <a:lnTo>
                        <a:pt x="0" y="60"/>
                      </a:lnTo>
                      <a:lnTo>
                        <a:pt x="40" y="93"/>
                      </a:lnTo>
                      <a:lnTo>
                        <a:pt x="86" y="101"/>
                      </a:lnTo>
                      <a:lnTo>
                        <a:pt x="103" y="61"/>
                      </a:lnTo>
                      <a:lnTo>
                        <a:pt x="92" y="0"/>
                      </a:lnTo>
                      <a:lnTo>
                        <a:pt x="22"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2" name="Freeform 12"/>
                <p:cNvSpPr>
                  <a:spLocks/>
                </p:cNvSpPr>
                <p:nvPr/>
              </p:nvSpPr>
              <p:spPr bwMode="auto">
                <a:xfrm>
                  <a:off x="2573" y="2798"/>
                  <a:ext cx="153" cy="113"/>
                </a:xfrm>
                <a:custGeom>
                  <a:avLst/>
                  <a:gdLst>
                    <a:gd name="T0" fmla="*/ 0 w 153"/>
                    <a:gd name="T1" fmla="*/ 40 h 113"/>
                    <a:gd name="T2" fmla="*/ 105 w 153"/>
                    <a:gd name="T3" fmla="*/ 0 h 113"/>
                    <a:gd name="T4" fmla="*/ 125 w 153"/>
                    <a:gd name="T5" fmla="*/ 49 h 113"/>
                    <a:gd name="T6" fmla="*/ 145 w 153"/>
                    <a:gd name="T7" fmla="*/ 60 h 113"/>
                    <a:gd name="T8" fmla="*/ 153 w 153"/>
                    <a:gd name="T9" fmla="*/ 100 h 113"/>
                    <a:gd name="T10" fmla="*/ 101 w 153"/>
                    <a:gd name="T11" fmla="*/ 106 h 113"/>
                    <a:gd name="T12" fmla="*/ 64 w 153"/>
                    <a:gd name="T13" fmla="*/ 113 h 113"/>
                    <a:gd name="T14" fmla="*/ 0 w 153"/>
                    <a:gd name="T15" fmla="*/ 40 h 1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113">
                      <a:moveTo>
                        <a:pt x="0" y="40"/>
                      </a:moveTo>
                      <a:lnTo>
                        <a:pt x="105" y="0"/>
                      </a:lnTo>
                      <a:lnTo>
                        <a:pt x="125" y="49"/>
                      </a:lnTo>
                      <a:lnTo>
                        <a:pt x="145" y="60"/>
                      </a:lnTo>
                      <a:lnTo>
                        <a:pt x="153" y="100"/>
                      </a:lnTo>
                      <a:lnTo>
                        <a:pt x="101" y="106"/>
                      </a:lnTo>
                      <a:lnTo>
                        <a:pt x="64" y="113"/>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3" name="Freeform 13"/>
                <p:cNvSpPr>
                  <a:spLocks/>
                </p:cNvSpPr>
                <p:nvPr/>
              </p:nvSpPr>
              <p:spPr bwMode="auto">
                <a:xfrm>
                  <a:off x="2731" y="2884"/>
                  <a:ext cx="122" cy="60"/>
                </a:xfrm>
                <a:custGeom>
                  <a:avLst/>
                  <a:gdLst>
                    <a:gd name="T0" fmla="*/ 19 w 122"/>
                    <a:gd name="T1" fmla="*/ 3 h 60"/>
                    <a:gd name="T2" fmla="*/ 0 w 122"/>
                    <a:gd name="T3" fmla="*/ 56 h 60"/>
                    <a:gd name="T4" fmla="*/ 33 w 122"/>
                    <a:gd name="T5" fmla="*/ 60 h 60"/>
                    <a:gd name="T6" fmla="*/ 53 w 122"/>
                    <a:gd name="T7" fmla="*/ 47 h 60"/>
                    <a:gd name="T8" fmla="*/ 90 w 122"/>
                    <a:gd name="T9" fmla="*/ 49 h 60"/>
                    <a:gd name="T10" fmla="*/ 122 w 122"/>
                    <a:gd name="T11" fmla="*/ 25 h 60"/>
                    <a:gd name="T12" fmla="*/ 101 w 122"/>
                    <a:gd name="T13" fmla="*/ 16 h 60"/>
                    <a:gd name="T14" fmla="*/ 85 w 122"/>
                    <a:gd name="T15" fmla="*/ 0 h 60"/>
                    <a:gd name="T16" fmla="*/ 19 w 122"/>
                    <a:gd name="T17" fmla="*/ 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2" h="60">
                      <a:moveTo>
                        <a:pt x="19" y="3"/>
                      </a:moveTo>
                      <a:lnTo>
                        <a:pt x="0" y="56"/>
                      </a:lnTo>
                      <a:lnTo>
                        <a:pt x="33" y="60"/>
                      </a:lnTo>
                      <a:lnTo>
                        <a:pt x="53" y="47"/>
                      </a:lnTo>
                      <a:lnTo>
                        <a:pt x="90" y="49"/>
                      </a:lnTo>
                      <a:lnTo>
                        <a:pt x="122" y="25"/>
                      </a:lnTo>
                      <a:lnTo>
                        <a:pt x="101" y="16"/>
                      </a:lnTo>
                      <a:lnTo>
                        <a:pt x="85" y="0"/>
                      </a:lnTo>
                      <a:lnTo>
                        <a:pt x="19" y="3"/>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4" name="Freeform 14"/>
                <p:cNvSpPr>
                  <a:spLocks/>
                </p:cNvSpPr>
                <p:nvPr/>
              </p:nvSpPr>
              <p:spPr bwMode="auto">
                <a:xfrm>
                  <a:off x="2767" y="2969"/>
                  <a:ext cx="50" cy="43"/>
                </a:xfrm>
                <a:custGeom>
                  <a:avLst/>
                  <a:gdLst>
                    <a:gd name="T0" fmla="*/ 44 w 50"/>
                    <a:gd name="T1" fmla="*/ 0 h 43"/>
                    <a:gd name="T2" fmla="*/ 0 w 50"/>
                    <a:gd name="T3" fmla="*/ 3 h 43"/>
                    <a:gd name="T4" fmla="*/ 8 w 50"/>
                    <a:gd name="T5" fmla="*/ 43 h 43"/>
                    <a:gd name="T6" fmla="*/ 50 w 50"/>
                    <a:gd name="T7" fmla="*/ 33 h 43"/>
                    <a:gd name="T8" fmla="*/ 44 w 5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3">
                      <a:moveTo>
                        <a:pt x="44" y="0"/>
                      </a:moveTo>
                      <a:lnTo>
                        <a:pt x="0" y="3"/>
                      </a:lnTo>
                      <a:lnTo>
                        <a:pt x="8" y="43"/>
                      </a:lnTo>
                      <a:lnTo>
                        <a:pt x="50" y="33"/>
                      </a:lnTo>
                      <a:lnTo>
                        <a:pt x="4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5" name="Freeform 15"/>
                <p:cNvSpPr>
                  <a:spLocks/>
                </p:cNvSpPr>
                <p:nvPr/>
              </p:nvSpPr>
              <p:spPr bwMode="auto">
                <a:xfrm>
                  <a:off x="2822" y="3016"/>
                  <a:ext cx="34" cy="42"/>
                </a:xfrm>
                <a:custGeom>
                  <a:avLst/>
                  <a:gdLst>
                    <a:gd name="T0" fmla="*/ 0 w 34"/>
                    <a:gd name="T1" fmla="*/ 16 h 42"/>
                    <a:gd name="T2" fmla="*/ 34 w 34"/>
                    <a:gd name="T3" fmla="*/ 0 h 42"/>
                    <a:gd name="T4" fmla="*/ 34 w 34"/>
                    <a:gd name="T5" fmla="*/ 37 h 42"/>
                    <a:gd name="T6" fmla="*/ 11 w 34"/>
                    <a:gd name="T7" fmla="*/ 42 h 42"/>
                    <a:gd name="T8" fmla="*/ 0 w 34"/>
                    <a:gd name="T9" fmla="*/ 16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2">
                      <a:moveTo>
                        <a:pt x="0" y="16"/>
                      </a:moveTo>
                      <a:lnTo>
                        <a:pt x="34" y="0"/>
                      </a:lnTo>
                      <a:lnTo>
                        <a:pt x="34" y="37"/>
                      </a:lnTo>
                      <a:lnTo>
                        <a:pt x="11" y="42"/>
                      </a:lnTo>
                      <a:lnTo>
                        <a:pt x="0"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6" name="Freeform 16"/>
                <p:cNvSpPr>
                  <a:spLocks/>
                </p:cNvSpPr>
                <p:nvPr/>
              </p:nvSpPr>
              <p:spPr bwMode="auto">
                <a:xfrm>
                  <a:off x="2908" y="3036"/>
                  <a:ext cx="208" cy="245"/>
                </a:xfrm>
                <a:custGeom>
                  <a:avLst/>
                  <a:gdLst>
                    <a:gd name="T0" fmla="*/ 35 w 208"/>
                    <a:gd name="T1" fmla="*/ 0 h 245"/>
                    <a:gd name="T2" fmla="*/ 0 w 208"/>
                    <a:gd name="T3" fmla="*/ 93 h 245"/>
                    <a:gd name="T4" fmla="*/ 25 w 208"/>
                    <a:gd name="T5" fmla="*/ 139 h 245"/>
                    <a:gd name="T6" fmla="*/ 25 w 208"/>
                    <a:gd name="T7" fmla="*/ 223 h 245"/>
                    <a:gd name="T8" fmla="*/ 75 w 208"/>
                    <a:gd name="T9" fmla="*/ 245 h 245"/>
                    <a:gd name="T10" fmla="*/ 97 w 208"/>
                    <a:gd name="T11" fmla="*/ 197 h 245"/>
                    <a:gd name="T12" fmla="*/ 161 w 208"/>
                    <a:gd name="T13" fmla="*/ 186 h 245"/>
                    <a:gd name="T14" fmla="*/ 208 w 208"/>
                    <a:gd name="T15" fmla="*/ 132 h 245"/>
                    <a:gd name="T16" fmla="*/ 158 w 208"/>
                    <a:gd name="T17" fmla="*/ 49 h 245"/>
                    <a:gd name="T18" fmla="*/ 35 w 208"/>
                    <a:gd name="T19" fmla="*/ 0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8" h="245">
                      <a:moveTo>
                        <a:pt x="35" y="0"/>
                      </a:moveTo>
                      <a:lnTo>
                        <a:pt x="0" y="93"/>
                      </a:lnTo>
                      <a:lnTo>
                        <a:pt x="25" y="139"/>
                      </a:lnTo>
                      <a:lnTo>
                        <a:pt x="25" y="223"/>
                      </a:lnTo>
                      <a:lnTo>
                        <a:pt x="75" y="245"/>
                      </a:lnTo>
                      <a:lnTo>
                        <a:pt x="97" y="197"/>
                      </a:lnTo>
                      <a:lnTo>
                        <a:pt x="161" y="186"/>
                      </a:lnTo>
                      <a:lnTo>
                        <a:pt x="208" y="132"/>
                      </a:lnTo>
                      <a:lnTo>
                        <a:pt x="158" y="49"/>
                      </a:lnTo>
                      <a:lnTo>
                        <a:pt x="35"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99" name="Freeform 17"/>
              <p:cNvSpPr>
                <a:spLocks/>
              </p:cNvSpPr>
              <p:nvPr/>
            </p:nvSpPr>
            <p:spPr bwMode="auto">
              <a:xfrm>
                <a:off x="2835" y="2921"/>
                <a:ext cx="114" cy="96"/>
              </a:xfrm>
              <a:custGeom>
                <a:avLst/>
                <a:gdLst>
                  <a:gd name="T0" fmla="*/ 23 w 114"/>
                  <a:gd name="T1" fmla="*/ 0 h 96"/>
                  <a:gd name="T2" fmla="*/ 0 w 114"/>
                  <a:gd name="T3" fmla="*/ 29 h 96"/>
                  <a:gd name="T4" fmla="*/ 10 w 114"/>
                  <a:gd name="T5" fmla="*/ 51 h 96"/>
                  <a:gd name="T6" fmla="*/ 31 w 114"/>
                  <a:gd name="T7" fmla="*/ 59 h 96"/>
                  <a:gd name="T8" fmla="*/ 53 w 114"/>
                  <a:gd name="T9" fmla="*/ 96 h 96"/>
                  <a:gd name="T10" fmla="*/ 113 w 114"/>
                  <a:gd name="T11" fmla="*/ 81 h 96"/>
                  <a:gd name="T12" fmla="*/ 114 w 114"/>
                  <a:gd name="T13" fmla="*/ 42 h 96"/>
                  <a:gd name="T14" fmla="*/ 71 w 114"/>
                  <a:gd name="T15" fmla="*/ 8 h 96"/>
                  <a:gd name="T16" fmla="*/ 23 w 114"/>
                  <a:gd name="T17" fmla="*/ 0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 h="96">
                    <a:moveTo>
                      <a:pt x="23" y="0"/>
                    </a:moveTo>
                    <a:lnTo>
                      <a:pt x="0" y="29"/>
                    </a:lnTo>
                    <a:lnTo>
                      <a:pt x="10" y="51"/>
                    </a:lnTo>
                    <a:lnTo>
                      <a:pt x="31" y="59"/>
                    </a:lnTo>
                    <a:lnTo>
                      <a:pt x="53" y="96"/>
                    </a:lnTo>
                    <a:lnTo>
                      <a:pt x="113" y="81"/>
                    </a:lnTo>
                    <a:lnTo>
                      <a:pt x="114" y="42"/>
                    </a:lnTo>
                    <a:lnTo>
                      <a:pt x="71" y="8"/>
                    </a:lnTo>
                    <a:lnTo>
                      <a:pt x="2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47" name="Freeform 18"/>
            <p:cNvSpPr>
              <a:spLocks/>
            </p:cNvSpPr>
            <p:nvPr/>
          </p:nvSpPr>
          <p:spPr bwMode="auto">
            <a:xfrm rot="-155023">
              <a:off x="288" y="2576"/>
              <a:ext cx="966" cy="943"/>
            </a:xfrm>
            <a:custGeom>
              <a:avLst/>
              <a:gdLst>
                <a:gd name="T0" fmla="*/ 113 w 1312"/>
                <a:gd name="T1" fmla="*/ 103 h 1282"/>
                <a:gd name="T2" fmla="*/ 256 w 1312"/>
                <a:gd name="T3" fmla="*/ 0 h 1282"/>
                <a:gd name="T4" fmla="*/ 325 w 1312"/>
                <a:gd name="T5" fmla="*/ 18 h 1282"/>
                <a:gd name="T6" fmla="*/ 358 w 1312"/>
                <a:gd name="T7" fmla="*/ 51 h 1282"/>
                <a:gd name="T8" fmla="*/ 493 w 1312"/>
                <a:gd name="T9" fmla="*/ 64 h 1282"/>
                <a:gd name="T10" fmla="*/ 496 w 1312"/>
                <a:gd name="T11" fmla="*/ 407 h 1282"/>
                <a:gd name="T12" fmla="*/ 540 w 1312"/>
                <a:gd name="T13" fmla="*/ 417 h 1282"/>
                <a:gd name="T14" fmla="*/ 560 w 1312"/>
                <a:gd name="T15" fmla="*/ 458 h 1282"/>
                <a:gd name="T16" fmla="*/ 591 w 1312"/>
                <a:gd name="T17" fmla="*/ 444 h 1282"/>
                <a:gd name="T18" fmla="*/ 656 w 1312"/>
                <a:gd name="T19" fmla="*/ 537 h 1282"/>
                <a:gd name="T20" fmla="*/ 711 w 1312"/>
                <a:gd name="T21" fmla="*/ 580 h 1282"/>
                <a:gd name="T22" fmla="*/ 710 w 1312"/>
                <a:gd name="T23" fmla="*/ 617 h 1282"/>
                <a:gd name="T24" fmla="*/ 639 w 1312"/>
                <a:gd name="T25" fmla="*/ 622 h 1282"/>
                <a:gd name="T26" fmla="*/ 608 w 1312"/>
                <a:gd name="T27" fmla="*/ 508 h 1282"/>
                <a:gd name="T28" fmla="*/ 387 w 1312"/>
                <a:gd name="T29" fmla="*/ 396 h 1282"/>
                <a:gd name="T30" fmla="*/ 393 w 1312"/>
                <a:gd name="T31" fmla="*/ 431 h 1282"/>
                <a:gd name="T32" fmla="*/ 342 w 1312"/>
                <a:gd name="T33" fmla="*/ 477 h 1282"/>
                <a:gd name="T34" fmla="*/ 334 w 1312"/>
                <a:gd name="T35" fmla="*/ 460 h 1282"/>
                <a:gd name="T36" fmla="*/ 320 w 1312"/>
                <a:gd name="T37" fmla="*/ 460 h 1282"/>
                <a:gd name="T38" fmla="*/ 281 w 1312"/>
                <a:gd name="T39" fmla="*/ 555 h 1282"/>
                <a:gd name="T40" fmla="*/ 158 w 1312"/>
                <a:gd name="T41" fmla="*/ 649 h 1282"/>
                <a:gd name="T42" fmla="*/ 35 w 1312"/>
                <a:gd name="T43" fmla="*/ 694 h 1282"/>
                <a:gd name="T44" fmla="*/ 0 w 1312"/>
                <a:gd name="T45" fmla="*/ 687 h 1282"/>
                <a:gd name="T46" fmla="*/ 141 w 1312"/>
                <a:gd name="T47" fmla="*/ 607 h 1282"/>
                <a:gd name="T48" fmla="*/ 158 w 1312"/>
                <a:gd name="T49" fmla="*/ 607 h 1282"/>
                <a:gd name="T50" fmla="*/ 208 w 1312"/>
                <a:gd name="T51" fmla="*/ 545 h 1282"/>
                <a:gd name="T52" fmla="*/ 231 w 1312"/>
                <a:gd name="T53" fmla="*/ 544 h 1282"/>
                <a:gd name="T54" fmla="*/ 267 w 1312"/>
                <a:gd name="T55" fmla="*/ 497 h 1282"/>
                <a:gd name="T56" fmla="*/ 254 w 1312"/>
                <a:gd name="T57" fmla="*/ 475 h 1282"/>
                <a:gd name="T58" fmla="*/ 180 w 1312"/>
                <a:gd name="T59" fmla="*/ 485 h 1282"/>
                <a:gd name="T60" fmla="*/ 128 w 1312"/>
                <a:gd name="T61" fmla="*/ 367 h 1282"/>
                <a:gd name="T62" fmla="*/ 158 w 1312"/>
                <a:gd name="T63" fmla="*/ 314 h 1282"/>
                <a:gd name="T64" fmla="*/ 205 w 1312"/>
                <a:gd name="T65" fmla="*/ 296 h 1282"/>
                <a:gd name="T66" fmla="*/ 188 w 1312"/>
                <a:gd name="T67" fmla="*/ 248 h 1282"/>
                <a:gd name="T68" fmla="*/ 138 w 1312"/>
                <a:gd name="T69" fmla="*/ 271 h 1282"/>
                <a:gd name="T70" fmla="*/ 102 w 1312"/>
                <a:gd name="T71" fmla="*/ 202 h 1282"/>
                <a:gd name="T72" fmla="*/ 142 w 1312"/>
                <a:gd name="T73" fmla="*/ 186 h 1282"/>
                <a:gd name="T74" fmla="*/ 180 w 1312"/>
                <a:gd name="T75" fmla="*/ 204 h 1282"/>
                <a:gd name="T76" fmla="*/ 197 w 1312"/>
                <a:gd name="T77" fmla="*/ 194 h 1282"/>
                <a:gd name="T78" fmla="*/ 166 w 1312"/>
                <a:gd name="T79" fmla="*/ 136 h 1282"/>
                <a:gd name="T80" fmla="*/ 111 w 1312"/>
                <a:gd name="T81" fmla="*/ 132 h 1282"/>
                <a:gd name="T82" fmla="*/ 113 w 1312"/>
                <a:gd name="T83" fmla="*/ 103 h 1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312" h="1282">
                  <a:moveTo>
                    <a:pt x="209" y="191"/>
                  </a:moveTo>
                  <a:lnTo>
                    <a:pt x="473" y="0"/>
                  </a:lnTo>
                  <a:lnTo>
                    <a:pt x="599" y="34"/>
                  </a:lnTo>
                  <a:lnTo>
                    <a:pt x="660" y="95"/>
                  </a:lnTo>
                  <a:lnTo>
                    <a:pt x="908" y="118"/>
                  </a:lnTo>
                  <a:lnTo>
                    <a:pt x="915" y="752"/>
                  </a:lnTo>
                  <a:lnTo>
                    <a:pt x="996" y="771"/>
                  </a:lnTo>
                  <a:lnTo>
                    <a:pt x="1033" y="847"/>
                  </a:lnTo>
                  <a:lnTo>
                    <a:pt x="1091" y="821"/>
                  </a:lnTo>
                  <a:lnTo>
                    <a:pt x="1210" y="993"/>
                  </a:lnTo>
                  <a:lnTo>
                    <a:pt x="1312" y="1072"/>
                  </a:lnTo>
                  <a:lnTo>
                    <a:pt x="1309" y="1141"/>
                  </a:lnTo>
                  <a:lnTo>
                    <a:pt x="1179" y="1150"/>
                  </a:lnTo>
                  <a:lnTo>
                    <a:pt x="1122" y="939"/>
                  </a:lnTo>
                  <a:lnTo>
                    <a:pt x="713" y="732"/>
                  </a:lnTo>
                  <a:lnTo>
                    <a:pt x="725" y="797"/>
                  </a:lnTo>
                  <a:lnTo>
                    <a:pt x="632" y="882"/>
                  </a:lnTo>
                  <a:lnTo>
                    <a:pt x="617" y="851"/>
                  </a:lnTo>
                  <a:lnTo>
                    <a:pt x="591" y="851"/>
                  </a:lnTo>
                  <a:lnTo>
                    <a:pt x="518" y="1026"/>
                  </a:lnTo>
                  <a:lnTo>
                    <a:pt x="290" y="1199"/>
                  </a:lnTo>
                  <a:lnTo>
                    <a:pt x="64" y="1282"/>
                  </a:lnTo>
                  <a:lnTo>
                    <a:pt x="0" y="1270"/>
                  </a:lnTo>
                  <a:lnTo>
                    <a:pt x="259" y="1122"/>
                  </a:lnTo>
                  <a:lnTo>
                    <a:pt x="290" y="1122"/>
                  </a:lnTo>
                  <a:lnTo>
                    <a:pt x="385" y="1008"/>
                  </a:lnTo>
                  <a:lnTo>
                    <a:pt x="427" y="1004"/>
                  </a:lnTo>
                  <a:lnTo>
                    <a:pt x="492" y="917"/>
                  </a:lnTo>
                  <a:lnTo>
                    <a:pt x="469" y="878"/>
                  </a:lnTo>
                  <a:lnTo>
                    <a:pt x="331" y="897"/>
                  </a:lnTo>
                  <a:lnTo>
                    <a:pt x="236" y="679"/>
                  </a:lnTo>
                  <a:lnTo>
                    <a:pt x="290" y="580"/>
                  </a:lnTo>
                  <a:lnTo>
                    <a:pt x="377" y="546"/>
                  </a:lnTo>
                  <a:lnTo>
                    <a:pt x="346" y="458"/>
                  </a:lnTo>
                  <a:lnTo>
                    <a:pt x="255" y="500"/>
                  </a:lnTo>
                  <a:lnTo>
                    <a:pt x="187" y="374"/>
                  </a:lnTo>
                  <a:lnTo>
                    <a:pt x="262" y="344"/>
                  </a:lnTo>
                  <a:lnTo>
                    <a:pt x="331" y="377"/>
                  </a:lnTo>
                  <a:lnTo>
                    <a:pt x="362" y="359"/>
                  </a:lnTo>
                  <a:lnTo>
                    <a:pt x="305" y="252"/>
                  </a:lnTo>
                  <a:lnTo>
                    <a:pt x="205" y="244"/>
                  </a:lnTo>
                  <a:lnTo>
                    <a:pt x="209"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8" name="Freeform 19"/>
            <p:cNvSpPr>
              <a:spLocks/>
            </p:cNvSpPr>
            <p:nvPr/>
          </p:nvSpPr>
          <p:spPr bwMode="auto">
            <a:xfrm>
              <a:off x="816" y="564"/>
              <a:ext cx="598" cy="476"/>
            </a:xfrm>
            <a:custGeom>
              <a:avLst/>
              <a:gdLst>
                <a:gd name="T0" fmla="*/ 204 w 443"/>
                <a:gd name="T1" fmla="*/ 0 h 325"/>
                <a:gd name="T2" fmla="*/ 370 w 443"/>
                <a:gd name="T3" fmla="*/ 54 h 325"/>
                <a:gd name="T4" fmla="*/ 495 w 443"/>
                <a:gd name="T5" fmla="*/ 88 h 325"/>
                <a:gd name="T6" fmla="*/ 558 w 443"/>
                <a:gd name="T7" fmla="*/ 105 h 325"/>
                <a:gd name="T8" fmla="*/ 621 w 443"/>
                <a:gd name="T9" fmla="*/ 116 h 325"/>
                <a:gd name="T10" fmla="*/ 705 w 443"/>
                <a:gd name="T11" fmla="*/ 135 h 325"/>
                <a:gd name="T12" fmla="*/ 807 w 443"/>
                <a:gd name="T13" fmla="*/ 157 h 325"/>
                <a:gd name="T14" fmla="*/ 741 w 443"/>
                <a:gd name="T15" fmla="*/ 697 h 325"/>
                <a:gd name="T16" fmla="*/ 428 w 443"/>
                <a:gd name="T17" fmla="*/ 620 h 325"/>
                <a:gd name="T18" fmla="*/ 385 w 443"/>
                <a:gd name="T19" fmla="*/ 655 h 325"/>
                <a:gd name="T20" fmla="*/ 328 w 443"/>
                <a:gd name="T21" fmla="*/ 603 h 325"/>
                <a:gd name="T22" fmla="*/ 279 w 443"/>
                <a:gd name="T23" fmla="*/ 655 h 325"/>
                <a:gd name="T24" fmla="*/ 234 w 443"/>
                <a:gd name="T25" fmla="*/ 609 h 325"/>
                <a:gd name="T26" fmla="*/ 104 w 443"/>
                <a:gd name="T27" fmla="*/ 603 h 325"/>
                <a:gd name="T28" fmla="*/ 121 w 443"/>
                <a:gd name="T29" fmla="*/ 513 h 325"/>
                <a:gd name="T30" fmla="*/ 30 w 443"/>
                <a:gd name="T31" fmla="*/ 507 h 325"/>
                <a:gd name="T32" fmla="*/ 20 w 443"/>
                <a:gd name="T33" fmla="*/ 454 h 325"/>
                <a:gd name="T34" fmla="*/ 38 w 443"/>
                <a:gd name="T35" fmla="*/ 401 h 325"/>
                <a:gd name="T36" fmla="*/ 15 w 443"/>
                <a:gd name="T37" fmla="*/ 354 h 325"/>
                <a:gd name="T38" fmla="*/ 18 w 443"/>
                <a:gd name="T39" fmla="*/ 217 h 325"/>
                <a:gd name="T40" fmla="*/ 0 w 443"/>
                <a:gd name="T41" fmla="*/ 114 h 325"/>
                <a:gd name="T42" fmla="*/ 11 w 443"/>
                <a:gd name="T43" fmla="*/ 73 h 325"/>
                <a:gd name="T44" fmla="*/ 51 w 443"/>
                <a:gd name="T45" fmla="*/ 88 h 325"/>
                <a:gd name="T46" fmla="*/ 94 w 443"/>
                <a:gd name="T47" fmla="*/ 151 h 325"/>
                <a:gd name="T48" fmla="*/ 175 w 443"/>
                <a:gd name="T49" fmla="*/ 163 h 325"/>
                <a:gd name="T50" fmla="*/ 194 w 443"/>
                <a:gd name="T51" fmla="*/ 214 h 325"/>
                <a:gd name="T52" fmla="*/ 157 w 443"/>
                <a:gd name="T53" fmla="*/ 214 h 325"/>
                <a:gd name="T54" fmla="*/ 151 w 443"/>
                <a:gd name="T55" fmla="*/ 258 h 325"/>
                <a:gd name="T56" fmla="*/ 175 w 443"/>
                <a:gd name="T57" fmla="*/ 262 h 325"/>
                <a:gd name="T58" fmla="*/ 184 w 443"/>
                <a:gd name="T59" fmla="*/ 305 h 325"/>
                <a:gd name="T60" fmla="*/ 135 w 443"/>
                <a:gd name="T61" fmla="*/ 337 h 325"/>
                <a:gd name="T62" fmla="*/ 135 w 443"/>
                <a:gd name="T63" fmla="*/ 366 h 325"/>
                <a:gd name="T64" fmla="*/ 189 w 443"/>
                <a:gd name="T65" fmla="*/ 366 h 325"/>
                <a:gd name="T66" fmla="*/ 204 w 443"/>
                <a:gd name="T67" fmla="*/ 291 h 325"/>
                <a:gd name="T68" fmla="*/ 244 w 443"/>
                <a:gd name="T69" fmla="*/ 246 h 325"/>
                <a:gd name="T70" fmla="*/ 194 w 443"/>
                <a:gd name="T71" fmla="*/ 129 h 325"/>
                <a:gd name="T72" fmla="*/ 225 w 443"/>
                <a:gd name="T73" fmla="*/ 92 h 325"/>
                <a:gd name="T74" fmla="*/ 204 w 443"/>
                <a:gd name="T75" fmla="*/ 0 h 3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3" h="325">
                  <a:moveTo>
                    <a:pt x="112" y="0"/>
                  </a:moveTo>
                  <a:lnTo>
                    <a:pt x="203" y="25"/>
                  </a:lnTo>
                  <a:lnTo>
                    <a:pt x="272" y="41"/>
                  </a:lnTo>
                  <a:lnTo>
                    <a:pt x="306" y="49"/>
                  </a:lnTo>
                  <a:lnTo>
                    <a:pt x="341" y="54"/>
                  </a:lnTo>
                  <a:lnTo>
                    <a:pt x="387" y="63"/>
                  </a:lnTo>
                  <a:lnTo>
                    <a:pt x="443" y="73"/>
                  </a:lnTo>
                  <a:lnTo>
                    <a:pt x="407" y="325"/>
                  </a:lnTo>
                  <a:lnTo>
                    <a:pt x="235" y="289"/>
                  </a:lnTo>
                  <a:lnTo>
                    <a:pt x="211" y="305"/>
                  </a:lnTo>
                  <a:lnTo>
                    <a:pt x="180" y="281"/>
                  </a:lnTo>
                  <a:lnTo>
                    <a:pt x="153" y="305"/>
                  </a:lnTo>
                  <a:lnTo>
                    <a:pt x="128" y="284"/>
                  </a:lnTo>
                  <a:lnTo>
                    <a:pt x="57" y="281"/>
                  </a:lnTo>
                  <a:lnTo>
                    <a:pt x="67" y="239"/>
                  </a:lnTo>
                  <a:lnTo>
                    <a:pt x="16" y="236"/>
                  </a:lnTo>
                  <a:lnTo>
                    <a:pt x="11" y="212"/>
                  </a:lnTo>
                  <a:lnTo>
                    <a:pt x="21" y="187"/>
                  </a:lnTo>
                  <a:lnTo>
                    <a:pt x="8" y="165"/>
                  </a:lnTo>
                  <a:lnTo>
                    <a:pt x="10" y="101"/>
                  </a:lnTo>
                  <a:lnTo>
                    <a:pt x="0" y="53"/>
                  </a:lnTo>
                  <a:lnTo>
                    <a:pt x="6" y="34"/>
                  </a:lnTo>
                  <a:lnTo>
                    <a:pt x="28" y="41"/>
                  </a:lnTo>
                  <a:lnTo>
                    <a:pt x="52" y="70"/>
                  </a:lnTo>
                  <a:lnTo>
                    <a:pt x="96" y="76"/>
                  </a:lnTo>
                  <a:lnTo>
                    <a:pt x="107" y="100"/>
                  </a:lnTo>
                  <a:lnTo>
                    <a:pt x="86" y="100"/>
                  </a:lnTo>
                  <a:lnTo>
                    <a:pt x="83" y="120"/>
                  </a:lnTo>
                  <a:lnTo>
                    <a:pt x="96" y="122"/>
                  </a:lnTo>
                  <a:lnTo>
                    <a:pt x="101" y="142"/>
                  </a:lnTo>
                  <a:lnTo>
                    <a:pt x="74" y="157"/>
                  </a:lnTo>
                  <a:lnTo>
                    <a:pt x="74" y="171"/>
                  </a:lnTo>
                  <a:lnTo>
                    <a:pt x="104" y="171"/>
                  </a:lnTo>
                  <a:lnTo>
                    <a:pt x="112" y="136"/>
                  </a:lnTo>
                  <a:lnTo>
                    <a:pt x="134" y="115"/>
                  </a:lnTo>
                  <a:lnTo>
                    <a:pt x="107" y="60"/>
                  </a:lnTo>
                  <a:lnTo>
                    <a:pt x="124" y="43"/>
                  </a:lnTo>
                  <a:lnTo>
                    <a:pt x="112"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9" name="Freeform 20"/>
            <p:cNvSpPr>
              <a:spLocks/>
            </p:cNvSpPr>
            <p:nvPr/>
          </p:nvSpPr>
          <p:spPr bwMode="auto">
            <a:xfrm>
              <a:off x="674" y="910"/>
              <a:ext cx="747" cy="617"/>
            </a:xfrm>
            <a:custGeom>
              <a:avLst/>
              <a:gdLst>
                <a:gd name="T0" fmla="*/ 220 w 553"/>
                <a:gd name="T1" fmla="*/ 0 h 422"/>
                <a:gd name="T2" fmla="*/ 192 w 553"/>
                <a:gd name="T3" fmla="*/ 18 h 422"/>
                <a:gd name="T4" fmla="*/ 173 w 553"/>
                <a:gd name="T5" fmla="*/ 98 h 422"/>
                <a:gd name="T6" fmla="*/ 155 w 553"/>
                <a:gd name="T7" fmla="*/ 165 h 422"/>
                <a:gd name="T8" fmla="*/ 140 w 553"/>
                <a:gd name="T9" fmla="*/ 218 h 422"/>
                <a:gd name="T10" fmla="*/ 123 w 553"/>
                <a:gd name="T11" fmla="*/ 276 h 422"/>
                <a:gd name="T12" fmla="*/ 103 w 553"/>
                <a:gd name="T13" fmla="*/ 336 h 422"/>
                <a:gd name="T14" fmla="*/ 74 w 553"/>
                <a:gd name="T15" fmla="*/ 399 h 422"/>
                <a:gd name="T16" fmla="*/ 38 w 553"/>
                <a:gd name="T17" fmla="*/ 472 h 422"/>
                <a:gd name="T18" fmla="*/ 0 w 553"/>
                <a:gd name="T19" fmla="*/ 545 h 422"/>
                <a:gd name="T20" fmla="*/ 0 w 553"/>
                <a:gd name="T21" fmla="*/ 702 h 422"/>
                <a:gd name="T22" fmla="*/ 566 w 553"/>
                <a:gd name="T23" fmla="*/ 838 h 422"/>
                <a:gd name="T24" fmla="*/ 827 w 553"/>
                <a:gd name="T25" fmla="*/ 902 h 422"/>
                <a:gd name="T26" fmla="*/ 881 w 553"/>
                <a:gd name="T27" fmla="*/ 588 h 422"/>
                <a:gd name="T28" fmla="*/ 916 w 553"/>
                <a:gd name="T29" fmla="*/ 560 h 422"/>
                <a:gd name="T30" fmla="*/ 885 w 553"/>
                <a:gd name="T31" fmla="*/ 491 h 422"/>
                <a:gd name="T32" fmla="*/ 900 w 553"/>
                <a:gd name="T33" fmla="*/ 420 h 422"/>
                <a:gd name="T34" fmla="*/ 1009 w 553"/>
                <a:gd name="T35" fmla="*/ 300 h 422"/>
                <a:gd name="T36" fmla="*/ 935 w 553"/>
                <a:gd name="T37" fmla="*/ 190 h 422"/>
                <a:gd name="T38" fmla="*/ 620 w 553"/>
                <a:gd name="T39" fmla="*/ 113 h 422"/>
                <a:gd name="T40" fmla="*/ 577 w 553"/>
                <a:gd name="T41" fmla="*/ 145 h 422"/>
                <a:gd name="T42" fmla="*/ 520 w 553"/>
                <a:gd name="T43" fmla="*/ 92 h 422"/>
                <a:gd name="T44" fmla="*/ 471 w 553"/>
                <a:gd name="T45" fmla="*/ 148 h 422"/>
                <a:gd name="T46" fmla="*/ 423 w 553"/>
                <a:gd name="T47" fmla="*/ 92 h 422"/>
                <a:gd name="T48" fmla="*/ 297 w 553"/>
                <a:gd name="T49" fmla="*/ 96 h 422"/>
                <a:gd name="T50" fmla="*/ 313 w 553"/>
                <a:gd name="T51" fmla="*/ 6 h 422"/>
                <a:gd name="T52" fmla="*/ 220 w 553"/>
                <a:gd name="T53" fmla="*/ 0 h 4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53" h="422">
                  <a:moveTo>
                    <a:pt x="121" y="0"/>
                  </a:moveTo>
                  <a:lnTo>
                    <a:pt x="105" y="8"/>
                  </a:lnTo>
                  <a:lnTo>
                    <a:pt x="95" y="46"/>
                  </a:lnTo>
                  <a:lnTo>
                    <a:pt x="85" y="77"/>
                  </a:lnTo>
                  <a:lnTo>
                    <a:pt x="77" y="102"/>
                  </a:lnTo>
                  <a:lnTo>
                    <a:pt x="67" y="129"/>
                  </a:lnTo>
                  <a:lnTo>
                    <a:pt x="56" y="157"/>
                  </a:lnTo>
                  <a:lnTo>
                    <a:pt x="41" y="187"/>
                  </a:lnTo>
                  <a:lnTo>
                    <a:pt x="21" y="221"/>
                  </a:lnTo>
                  <a:lnTo>
                    <a:pt x="0" y="255"/>
                  </a:lnTo>
                  <a:lnTo>
                    <a:pt x="0" y="328"/>
                  </a:lnTo>
                  <a:lnTo>
                    <a:pt x="310" y="392"/>
                  </a:lnTo>
                  <a:lnTo>
                    <a:pt x="453" y="422"/>
                  </a:lnTo>
                  <a:lnTo>
                    <a:pt x="483" y="275"/>
                  </a:lnTo>
                  <a:lnTo>
                    <a:pt x="502" y="262"/>
                  </a:lnTo>
                  <a:lnTo>
                    <a:pt x="485" y="230"/>
                  </a:lnTo>
                  <a:lnTo>
                    <a:pt x="493" y="196"/>
                  </a:lnTo>
                  <a:lnTo>
                    <a:pt x="553" y="140"/>
                  </a:lnTo>
                  <a:lnTo>
                    <a:pt x="512" y="89"/>
                  </a:lnTo>
                  <a:lnTo>
                    <a:pt x="340" y="53"/>
                  </a:lnTo>
                  <a:lnTo>
                    <a:pt x="316" y="68"/>
                  </a:lnTo>
                  <a:lnTo>
                    <a:pt x="285" y="43"/>
                  </a:lnTo>
                  <a:lnTo>
                    <a:pt x="258" y="69"/>
                  </a:lnTo>
                  <a:lnTo>
                    <a:pt x="232" y="43"/>
                  </a:lnTo>
                  <a:lnTo>
                    <a:pt x="163" y="45"/>
                  </a:lnTo>
                  <a:lnTo>
                    <a:pt x="172" y="3"/>
                  </a:lnTo>
                  <a:lnTo>
                    <a:pt x="12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0" name="Freeform 21"/>
            <p:cNvSpPr>
              <a:spLocks/>
            </p:cNvSpPr>
            <p:nvPr/>
          </p:nvSpPr>
          <p:spPr bwMode="auto">
            <a:xfrm>
              <a:off x="955" y="1469"/>
              <a:ext cx="596" cy="975"/>
            </a:xfrm>
            <a:custGeom>
              <a:avLst/>
              <a:gdLst>
                <a:gd name="T0" fmla="*/ 75 w 622"/>
                <a:gd name="T1" fmla="*/ 0 h 1018"/>
                <a:gd name="T2" fmla="*/ 0 w 622"/>
                <a:gd name="T3" fmla="*/ 375 h 1018"/>
                <a:gd name="T4" fmla="*/ 390 w 622"/>
                <a:gd name="T5" fmla="*/ 934 h 1018"/>
                <a:gd name="T6" fmla="*/ 413 w 622"/>
                <a:gd name="T7" fmla="*/ 910 h 1018"/>
                <a:gd name="T8" fmla="*/ 412 w 622"/>
                <a:gd name="T9" fmla="*/ 798 h 1018"/>
                <a:gd name="T10" fmla="*/ 460 w 622"/>
                <a:gd name="T11" fmla="*/ 806 h 1018"/>
                <a:gd name="T12" fmla="*/ 511 w 622"/>
                <a:gd name="T13" fmla="*/ 465 h 1018"/>
                <a:gd name="T14" fmla="*/ 543 w 622"/>
                <a:gd name="T15" fmla="*/ 233 h 1018"/>
                <a:gd name="T16" fmla="*/ 555 w 622"/>
                <a:gd name="T17" fmla="*/ 163 h 1018"/>
                <a:gd name="T18" fmla="*/ 571 w 622"/>
                <a:gd name="T19" fmla="*/ 100 h 1018"/>
                <a:gd name="T20" fmla="*/ 316 w 622"/>
                <a:gd name="T21" fmla="*/ 56 h 1018"/>
                <a:gd name="T22" fmla="*/ 75 w 622"/>
                <a:gd name="T23" fmla="*/ 0 h 10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1018">
                  <a:moveTo>
                    <a:pt x="81" y="0"/>
                  </a:moveTo>
                  <a:lnTo>
                    <a:pt x="0" y="409"/>
                  </a:lnTo>
                  <a:lnTo>
                    <a:pt x="425" y="1018"/>
                  </a:lnTo>
                  <a:lnTo>
                    <a:pt x="450" y="992"/>
                  </a:lnTo>
                  <a:lnTo>
                    <a:pt x="449" y="870"/>
                  </a:lnTo>
                  <a:lnTo>
                    <a:pt x="501" y="879"/>
                  </a:lnTo>
                  <a:lnTo>
                    <a:pt x="556" y="506"/>
                  </a:lnTo>
                  <a:lnTo>
                    <a:pt x="592" y="254"/>
                  </a:lnTo>
                  <a:lnTo>
                    <a:pt x="604" y="177"/>
                  </a:lnTo>
                  <a:lnTo>
                    <a:pt x="622" y="109"/>
                  </a:lnTo>
                  <a:lnTo>
                    <a:pt x="344" y="61"/>
                  </a:lnTo>
                  <a:lnTo>
                    <a:pt x="8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1" name="Freeform 22"/>
            <p:cNvSpPr>
              <a:spLocks/>
            </p:cNvSpPr>
            <p:nvPr/>
          </p:nvSpPr>
          <p:spPr bwMode="auto">
            <a:xfrm>
              <a:off x="1285" y="668"/>
              <a:ext cx="535" cy="943"/>
            </a:xfrm>
            <a:custGeom>
              <a:avLst/>
              <a:gdLst>
                <a:gd name="T0" fmla="*/ 174 w 397"/>
                <a:gd name="T1" fmla="*/ 0 h 644"/>
                <a:gd name="T2" fmla="*/ 109 w 397"/>
                <a:gd name="T3" fmla="*/ 540 h 644"/>
                <a:gd name="T4" fmla="*/ 177 w 397"/>
                <a:gd name="T5" fmla="*/ 655 h 644"/>
                <a:gd name="T6" fmla="*/ 71 w 397"/>
                <a:gd name="T7" fmla="*/ 775 h 644"/>
                <a:gd name="T8" fmla="*/ 57 w 397"/>
                <a:gd name="T9" fmla="*/ 858 h 644"/>
                <a:gd name="T10" fmla="*/ 88 w 397"/>
                <a:gd name="T11" fmla="*/ 915 h 644"/>
                <a:gd name="T12" fmla="*/ 57 w 397"/>
                <a:gd name="T13" fmla="*/ 946 h 644"/>
                <a:gd name="T14" fmla="*/ 0 w 397"/>
                <a:gd name="T15" fmla="*/ 1259 h 644"/>
                <a:gd name="T16" fmla="*/ 345 w 397"/>
                <a:gd name="T17" fmla="*/ 1330 h 644"/>
                <a:gd name="T18" fmla="*/ 670 w 397"/>
                <a:gd name="T19" fmla="*/ 1381 h 644"/>
                <a:gd name="T20" fmla="*/ 705 w 397"/>
                <a:gd name="T21" fmla="*/ 1095 h 644"/>
                <a:gd name="T22" fmla="*/ 721 w 397"/>
                <a:gd name="T23" fmla="*/ 937 h 644"/>
                <a:gd name="T24" fmla="*/ 690 w 397"/>
                <a:gd name="T25" fmla="*/ 882 h 644"/>
                <a:gd name="T26" fmla="*/ 616 w 397"/>
                <a:gd name="T27" fmla="*/ 899 h 644"/>
                <a:gd name="T28" fmla="*/ 517 w 397"/>
                <a:gd name="T29" fmla="*/ 911 h 644"/>
                <a:gd name="T30" fmla="*/ 500 w 397"/>
                <a:gd name="T31" fmla="*/ 782 h 644"/>
                <a:gd name="T32" fmla="*/ 383 w 397"/>
                <a:gd name="T33" fmla="*/ 679 h 644"/>
                <a:gd name="T34" fmla="*/ 398 w 397"/>
                <a:gd name="T35" fmla="*/ 614 h 644"/>
                <a:gd name="T36" fmla="*/ 411 w 397"/>
                <a:gd name="T37" fmla="*/ 495 h 644"/>
                <a:gd name="T38" fmla="*/ 257 w 397"/>
                <a:gd name="T39" fmla="*/ 240 h 644"/>
                <a:gd name="T40" fmla="*/ 278 w 397"/>
                <a:gd name="T41" fmla="*/ 18 h 644"/>
                <a:gd name="T42" fmla="*/ 174 w 397"/>
                <a:gd name="T43" fmla="*/ 0 h 6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44">
                  <a:moveTo>
                    <a:pt x="96" y="0"/>
                  </a:moveTo>
                  <a:lnTo>
                    <a:pt x="60" y="252"/>
                  </a:lnTo>
                  <a:lnTo>
                    <a:pt x="97" y="305"/>
                  </a:lnTo>
                  <a:lnTo>
                    <a:pt x="39" y="361"/>
                  </a:lnTo>
                  <a:lnTo>
                    <a:pt x="31" y="400"/>
                  </a:lnTo>
                  <a:lnTo>
                    <a:pt x="48" y="427"/>
                  </a:lnTo>
                  <a:lnTo>
                    <a:pt x="31" y="441"/>
                  </a:lnTo>
                  <a:lnTo>
                    <a:pt x="0" y="587"/>
                  </a:lnTo>
                  <a:lnTo>
                    <a:pt x="190" y="620"/>
                  </a:lnTo>
                  <a:lnTo>
                    <a:pt x="369" y="644"/>
                  </a:lnTo>
                  <a:lnTo>
                    <a:pt x="388" y="511"/>
                  </a:lnTo>
                  <a:lnTo>
                    <a:pt x="397" y="437"/>
                  </a:lnTo>
                  <a:lnTo>
                    <a:pt x="380" y="411"/>
                  </a:lnTo>
                  <a:lnTo>
                    <a:pt x="339" y="419"/>
                  </a:lnTo>
                  <a:lnTo>
                    <a:pt x="285" y="425"/>
                  </a:lnTo>
                  <a:lnTo>
                    <a:pt x="275" y="365"/>
                  </a:lnTo>
                  <a:lnTo>
                    <a:pt x="211" y="317"/>
                  </a:lnTo>
                  <a:lnTo>
                    <a:pt x="219" y="286"/>
                  </a:lnTo>
                  <a:lnTo>
                    <a:pt x="226" y="231"/>
                  </a:lnTo>
                  <a:lnTo>
                    <a:pt x="142" y="112"/>
                  </a:lnTo>
                  <a:lnTo>
                    <a:pt x="153" y="8"/>
                  </a:lnTo>
                  <a:lnTo>
                    <a:pt x="9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2" name="Freeform 23"/>
            <p:cNvSpPr>
              <a:spLocks/>
            </p:cNvSpPr>
            <p:nvPr/>
          </p:nvSpPr>
          <p:spPr bwMode="auto">
            <a:xfrm>
              <a:off x="1448" y="1574"/>
              <a:ext cx="499" cy="697"/>
            </a:xfrm>
            <a:custGeom>
              <a:avLst/>
              <a:gdLst>
                <a:gd name="T0" fmla="*/ 126 w 369"/>
                <a:gd name="T1" fmla="*/ 0 h 476"/>
                <a:gd name="T2" fmla="*/ 456 w 369"/>
                <a:gd name="T3" fmla="*/ 54 h 476"/>
                <a:gd name="T4" fmla="*/ 433 w 369"/>
                <a:gd name="T5" fmla="*/ 249 h 476"/>
                <a:gd name="T6" fmla="*/ 675 w 369"/>
                <a:gd name="T7" fmla="*/ 274 h 476"/>
                <a:gd name="T8" fmla="*/ 609 w 369"/>
                <a:gd name="T9" fmla="*/ 1021 h 476"/>
                <a:gd name="T10" fmla="*/ 0 w 369"/>
                <a:gd name="T11" fmla="*/ 943 h 476"/>
                <a:gd name="T12" fmla="*/ 62 w 369"/>
                <a:gd name="T13" fmla="*/ 467 h 476"/>
                <a:gd name="T14" fmla="*/ 126 w 369"/>
                <a:gd name="T15" fmla="*/ 0 h 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9" h="476">
                  <a:moveTo>
                    <a:pt x="69" y="0"/>
                  </a:moveTo>
                  <a:lnTo>
                    <a:pt x="249" y="25"/>
                  </a:lnTo>
                  <a:lnTo>
                    <a:pt x="237" y="116"/>
                  </a:lnTo>
                  <a:lnTo>
                    <a:pt x="369" y="128"/>
                  </a:lnTo>
                  <a:lnTo>
                    <a:pt x="333" y="476"/>
                  </a:lnTo>
                  <a:lnTo>
                    <a:pt x="0" y="440"/>
                  </a:lnTo>
                  <a:lnTo>
                    <a:pt x="34" y="218"/>
                  </a:lnTo>
                  <a:lnTo>
                    <a:pt x="6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3" name="Freeform 24"/>
            <p:cNvSpPr>
              <a:spLocks/>
            </p:cNvSpPr>
            <p:nvPr/>
          </p:nvSpPr>
          <p:spPr bwMode="auto">
            <a:xfrm>
              <a:off x="1474" y="678"/>
              <a:ext cx="932" cy="630"/>
            </a:xfrm>
            <a:custGeom>
              <a:avLst/>
              <a:gdLst>
                <a:gd name="T0" fmla="*/ 20 w 691"/>
                <a:gd name="T1" fmla="*/ 0 h 430"/>
                <a:gd name="T2" fmla="*/ 267 w 691"/>
                <a:gd name="T3" fmla="*/ 37 h 430"/>
                <a:gd name="T4" fmla="*/ 417 w 691"/>
                <a:gd name="T5" fmla="*/ 60 h 430"/>
                <a:gd name="T6" fmla="*/ 614 w 691"/>
                <a:gd name="T7" fmla="*/ 84 h 430"/>
                <a:gd name="T8" fmla="*/ 794 w 691"/>
                <a:gd name="T9" fmla="*/ 105 h 430"/>
                <a:gd name="T10" fmla="*/ 1110 w 691"/>
                <a:gd name="T11" fmla="*/ 133 h 430"/>
                <a:gd name="T12" fmla="*/ 1257 w 691"/>
                <a:gd name="T13" fmla="*/ 147 h 430"/>
                <a:gd name="T14" fmla="*/ 1252 w 691"/>
                <a:gd name="T15" fmla="*/ 900 h 430"/>
                <a:gd name="T16" fmla="*/ 482 w 691"/>
                <a:gd name="T17" fmla="*/ 822 h 430"/>
                <a:gd name="T18" fmla="*/ 465 w 691"/>
                <a:gd name="T19" fmla="*/ 923 h 430"/>
                <a:gd name="T20" fmla="*/ 437 w 691"/>
                <a:gd name="T21" fmla="*/ 876 h 430"/>
                <a:gd name="T22" fmla="*/ 366 w 691"/>
                <a:gd name="T23" fmla="*/ 885 h 430"/>
                <a:gd name="T24" fmla="*/ 264 w 691"/>
                <a:gd name="T25" fmla="*/ 901 h 430"/>
                <a:gd name="T26" fmla="*/ 245 w 691"/>
                <a:gd name="T27" fmla="*/ 771 h 430"/>
                <a:gd name="T28" fmla="*/ 125 w 691"/>
                <a:gd name="T29" fmla="*/ 668 h 430"/>
                <a:gd name="T30" fmla="*/ 144 w 691"/>
                <a:gd name="T31" fmla="*/ 568 h 430"/>
                <a:gd name="T32" fmla="*/ 156 w 691"/>
                <a:gd name="T33" fmla="*/ 488 h 430"/>
                <a:gd name="T34" fmla="*/ 0 w 691"/>
                <a:gd name="T35" fmla="*/ 230 h 430"/>
                <a:gd name="T36" fmla="*/ 20 w 691"/>
                <a:gd name="T37" fmla="*/ 0 h 4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91" h="430">
                  <a:moveTo>
                    <a:pt x="11" y="0"/>
                  </a:moveTo>
                  <a:lnTo>
                    <a:pt x="147" y="17"/>
                  </a:lnTo>
                  <a:lnTo>
                    <a:pt x="229" y="28"/>
                  </a:lnTo>
                  <a:lnTo>
                    <a:pt x="337" y="39"/>
                  </a:lnTo>
                  <a:lnTo>
                    <a:pt x="437" y="49"/>
                  </a:lnTo>
                  <a:lnTo>
                    <a:pt x="610" y="62"/>
                  </a:lnTo>
                  <a:lnTo>
                    <a:pt x="691" y="68"/>
                  </a:lnTo>
                  <a:lnTo>
                    <a:pt x="688" y="419"/>
                  </a:lnTo>
                  <a:lnTo>
                    <a:pt x="265" y="383"/>
                  </a:lnTo>
                  <a:lnTo>
                    <a:pt x="256" y="430"/>
                  </a:lnTo>
                  <a:lnTo>
                    <a:pt x="240" y="408"/>
                  </a:lnTo>
                  <a:lnTo>
                    <a:pt x="201" y="412"/>
                  </a:lnTo>
                  <a:lnTo>
                    <a:pt x="145" y="420"/>
                  </a:lnTo>
                  <a:lnTo>
                    <a:pt x="135" y="359"/>
                  </a:lnTo>
                  <a:lnTo>
                    <a:pt x="69" y="311"/>
                  </a:lnTo>
                  <a:lnTo>
                    <a:pt x="79" y="265"/>
                  </a:lnTo>
                  <a:lnTo>
                    <a:pt x="86" y="227"/>
                  </a:lnTo>
                  <a:lnTo>
                    <a:pt x="0" y="107"/>
                  </a:lnTo>
                  <a:lnTo>
                    <a:pt x="1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4" name="Freeform 25"/>
            <p:cNvSpPr>
              <a:spLocks/>
            </p:cNvSpPr>
            <p:nvPr/>
          </p:nvSpPr>
          <p:spPr bwMode="auto">
            <a:xfrm>
              <a:off x="1763" y="1233"/>
              <a:ext cx="639" cy="568"/>
            </a:xfrm>
            <a:custGeom>
              <a:avLst/>
              <a:gdLst>
                <a:gd name="T0" fmla="*/ 84 w 473"/>
                <a:gd name="T1" fmla="*/ 0 h 388"/>
                <a:gd name="T2" fmla="*/ 53 w 473"/>
                <a:gd name="T3" fmla="*/ 310 h 388"/>
                <a:gd name="T4" fmla="*/ 0 w 473"/>
                <a:gd name="T5" fmla="*/ 754 h 388"/>
                <a:gd name="T6" fmla="*/ 250 w 473"/>
                <a:gd name="T7" fmla="*/ 777 h 388"/>
                <a:gd name="T8" fmla="*/ 834 w 473"/>
                <a:gd name="T9" fmla="*/ 832 h 388"/>
                <a:gd name="T10" fmla="*/ 863 w 473"/>
                <a:gd name="T11" fmla="*/ 86 h 388"/>
                <a:gd name="T12" fmla="*/ 84 w 473"/>
                <a:gd name="T13" fmla="*/ 0 h 3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3" h="388">
                  <a:moveTo>
                    <a:pt x="46" y="0"/>
                  </a:moveTo>
                  <a:lnTo>
                    <a:pt x="29" y="145"/>
                  </a:lnTo>
                  <a:lnTo>
                    <a:pt x="0" y="352"/>
                  </a:lnTo>
                  <a:lnTo>
                    <a:pt x="137" y="363"/>
                  </a:lnTo>
                  <a:lnTo>
                    <a:pt x="457" y="388"/>
                  </a:lnTo>
                  <a:lnTo>
                    <a:pt x="473" y="40"/>
                  </a:lnTo>
                  <a:lnTo>
                    <a:pt x="4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5" name="Freeform 26"/>
            <p:cNvSpPr>
              <a:spLocks/>
            </p:cNvSpPr>
            <p:nvPr/>
          </p:nvSpPr>
          <p:spPr bwMode="auto">
            <a:xfrm>
              <a:off x="1892" y="1762"/>
              <a:ext cx="665" cy="538"/>
            </a:xfrm>
            <a:custGeom>
              <a:avLst/>
              <a:gdLst>
                <a:gd name="T0" fmla="*/ 74 w 493"/>
                <a:gd name="T1" fmla="*/ 0 h 368"/>
                <a:gd name="T2" fmla="*/ 30 w 493"/>
                <a:gd name="T3" fmla="*/ 472 h 368"/>
                <a:gd name="T4" fmla="*/ 0 w 493"/>
                <a:gd name="T5" fmla="*/ 744 h 368"/>
                <a:gd name="T6" fmla="*/ 449 w 493"/>
                <a:gd name="T7" fmla="*/ 769 h 368"/>
                <a:gd name="T8" fmla="*/ 877 w 493"/>
                <a:gd name="T9" fmla="*/ 787 h 368"/>
                <a:gd name="T10" fmla="*/ 890 w 493"/>
                <a:gd name="T11" fmla="*/ 420 h 368"/>
                <a:gd name="T12" fmla="*/ 897 w 493"/>
                <a:gd name="T13" fmla="*/ 60 h 368"/>
                <a:gd name="T14" fmla="*/ 653 w 493"/>
                <a:gd name="T15" fmla="*/ 54 h 368"/>
                <a:gd name="T16" fmla="*/ 74 w 493"/>
                <a:gd name="T17" fmla="*/ 0 h 3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368">
                  <a:moveTo>
                    <a:pt x="41" y="0"/>
                  </a:moveTo>
                  <a:lnTo>
                    <a:pt x="16" y="221"/>
                  </a:lnTo>
                  <a:lnTo>
                    <a:pt x="0" y="348"/>
                  </a:lnTo>
                  <a:lnTo>
                    <a:pt x="247" y="360"/>
                  </a:lnTo>
                  <a:lnTo>
                    <a:pt x="482" y="368"/>
                  </a:lnTo>
                  <a:lnTo>
                    <a:pt x="489" y="196"/>
                  </a:lnTo>
                  <a:lnTo>
                    <a:pt x="493" y="28"/>
                  </a:lnTo>
                  <a:lnTo>
                    <a:pt x="359" y="25"/>
                  </a:lnTo>
                  <a:lnTo>
                    <a:pt x="4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6" name="Freeform 27"/>
            <p:cNvSpPr>
              <a:spLocks/>
            </p:cNvSpPr>
            <p:nvPr/>
          </p:nvSpPr>
          <p:spPr bwMode="auto">
            <a:xfrm>
              <a:off x="1279" y="2215"/>
              <a:ext cx="618" cy="712"/>
            </a:xfrm>
            <a:custGeom>
              <a:avLst/>
              <a:gdLst>
                <a:gd name="T0" fmla="*/ 153 w 629"/>
                <a:gd name="T1" fmla="*/ 0 h 759"/>
                <a:gd name="T2" fmla="*/ 140 w 629"/>
                <a:gd name="T3" fmla="*/ 87 h 759"/>
                <a:gd name="T4" fmla="*/ 89 w 629"/>
                <a:gd name="T5" fmla="*/ 78 h 759"/>
                <a:gd name="T6" fmla="*/ 92 w 629"/>
                <a:gd name="T7" fmla="*/ 189 h 759"/>
                <a:gd name="T8" fmla="*/ 71 w 629"/>
                <a:gd name="T9" fmla="*/ 213 h 759"/>
                <a:gd name="T10" fmla="*/ 104 w 629"/>
                <a:gd name="T11" fmla="*/ 280 h 759"/>
                <a:gd name="T12" fmla="*/ 68 w 629"/>
                <a:gd name="T13" fmla="*/ 311 h 759"/>
                <a:gd name="T14" fmla="*/ 47 w 629"/>
                <a:gd name="T15" fmla="*/ 360 h 759"/>
                <a:gd name="T16" fmla="*/ 18 w 629"/>
                <a:gd name="T17" fmla="*/ 408 h 759"/>
                <a:gd name="T18" fmla="*/ 37 w 629"/>
                <a:gd name="T19" fmla="*/ 436 h 759"/>
                <a:gd name="T20" fmla="*/ 3 w 629"/>
                <a:gd name="T21" fmla="*/ 448 h 759"/>
                <a:gd name="T22" fmla="*/ 0 w 629"/>
                <a:gd name="T23" fmla="*/ 494 h 759"/>
                <a:gd name="T24" fmla="*/ 341 w 629"/>
                <a:gd name="T25" fmla="*/ 665 h 759"/>
                <a:gd name="T26" fmla="*/ 534 w 629"/>
                <a:gd name="T27" fmla="*/ 668 h 759"/>
                <a:gd name="T28" fmla="*/ 607 w 629"/>
                <a:gd name="T29" fmla="*/ 53 h 759"/>
                <a:gd name="T30" fmla="*/ 153 w 629"/>
                <a:gd name="T31" fmla="*/ 0 h 7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9" h="759">
                  <a:moveTo>
                    <a:pt x="159" y="0"/>
                  </a:moveTo>
                  <a:lnTo>
                    <a:pt x="146" y="99"/>
                  </a:lnTo>
                  <a:lnTo>
                    <a:pt x="93" y="89"/>
                  </a:lnTo>
                  <a:lnTo>
                    <a:pt x="96" y="215"/>
                  </a:lnTo>
                  <a:lnTo>
                    <a:pt x="73" y="242"/>
                  </a:lnTo>
                  <a:lnTo>
                    <a:pt x="108" y="318"/>
                  </a:lnTo>
                  <a:lnTo>
                    <a:pt x="70" y="353"/>
                  </a:lnTo>
                  <a:lnTo>
                    <a:pt x="49" y="409"/>
                  </a:lnTo>
                  <a:lnTo>
                    <a:pt x="18" y="464"/>
                  </a:lnTo>
                  <a:lnTo>
                    <a:pt x="39" y="496"/>
                  </a:lnTo>
                  <a:lnTo>
                    <a:pt x="3" y="510"/>
                  </a:lnTo>
                  <a:lnTo>
                    <a:pt x="0" y="562"/>
                  </a:lnTo>
                  <a:lnTo>
                    <a:pt x="353" y="756"/>
                  </a:lnTo>
                  <a:lnTo>
                    <a:pt x="553" y="759"/>
                  </a:lnTo>
                  <a:lnTo>
                    <a:pt x="629" y="60"/>
                  </a:lnTo>
                  <a:lnTo>
                    <a:pt x="15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7" name="Freeform 28"/>
            <p:cNvSpPr>
              <a:spLocks/>
            </p:cNvSpPr>
            <p:nvPr/>
          </p:nvSpPr>
          <p:spPr bwMode="auto">
            <a:xfrm>
              <a:off x="2074" y="2367"/>
              <a:ext cx="1298" cy="1306"/>
            </a:xfrm>
            <a:custGeom>
              <a:avLst/>
              <a:gdLst>
                <a:gd name="T0" fmla="*/ 506 w 962"/>
                <a:gd name="T1" fmla="*/ 0 h 892"/>
                <a:gd name="T2" fmla="*/ 893 w 962"/>
                <a:gd name="T3" fmla="*/ 15 h 892"/>
                <a:gd name="T4" fmla="*/ 893 w 962"/>
                <a:gd name="T5" fmla="*/ 362 h 892"/>
                <a:gd name="T6" fmla="*/ 1093 w 962"/>
                <a:gd name="T7" fmla="*/ 458 h 892"/>
                <a:gd name="T8" fmla="*/ 1147 w 962"/>
                <a:gd name="T9" fmla="*/ 426 h 892"/>
                <a:gd name="T10" fmla="*/ 1276 w 962"/>
                <a:gd name="T11" fmla="*/ 502 h 892"/>
                <a:gd name="T12" fmla="*/ 1353 w 962"/>
                <a:gd name="T13" fmla="*/ 498 h 892"/>
                <a:gd name="T14" fmla="*/ 1502 w 962"/>
                <a:gd name="T15" fmla="*/ 422 h 892"/>
                <a:gd name="T16" fmla="*/ 1589 w 962"/>
                <a:gd name="T17" fmla="*/ 493 h 892"/>
                <a:gd name="T18" fmla="*/ 1664 w 962"/>
                <a:gd name="T19" fmla="*/ 512 h 892"/>
                <a:gd name="T20" fmla="*/ 1664 w 962"/>
                <a:gd name="T21" fmla="*/ 795 h 892"/>
                <a:gd name="T22" fmla="*/ 1751 w 962"/>
                <a:gd name="T23" fmla="*/ 971 h 892"/>
                <a:gd name="T24" fmla="*/ 1731 w 962"/>
                <a:gd name="T25" fmla="*/ 1211 h 892"/>
                <a:gd name="T26" fmla="*/ 1637 w 962"/>
                <a:gd name="T27" fmla="*/ 1307 h 892"/>
                <a:gd name="T28" fmla="*/ 1615 w 962"/>
                <a:gd name="T29" fmla="*/ 1220 h 892"/>
                <a:gd name="T30" fmla="*/ 1589 w 962"/>
                <a:gd name="T31" fmla="*/ 1261 h 892"/>
                <a:gd name="T32" fmla="*/ 1610 w 962"/>
                <a:gd name="T33" fmla="*/ 1316 h 892"/>
                <a:gd name="T34" fmla="*/ 1438 w 962"/>
                <a:gd name="T35" fmla="*/ 1460 h 892"/>
                <a:gd name="T36" fmla="*/ 1398 w 962"/>
                <a:gd name="T37" fmla="*/ 1469 h 892"/>
                <a:gd name="T38" fmla="*/ 1309 w 962"/>
                <a:gd name="T39" fmla="*/ 1539 h 892"/>
                <a:gd name="T40" fmla="*/ 1309 w 962"/>
                <a:gd name="T41" fmla="*/ 1580 h 892"/>
                <a:gd name="T42" fmla="*/ 1282 w 962"/>
                <a:gd name="T43" fmla="*/ 1589 h 892"/>
                <a:gd name="T44" fmla="*/ 1303 w 962"/>
                <a:gd name="T45" fmla="*/ 1635 h 892"/>
                <a:gd name="T46" fmla="*/ 1255 w 962"/>
                <a:gd name="T47" fmla="*/ 1709 h 892"/>
                <a:gd name="T48" fmla="*/ 1282 w 962"/>
                <a:gd name="T49" fmla="*/ 1811 h 892"/>
                <a:gd name="T50" fmla="*/ 1309 w 962"/>
                <a:gd name="T51" fmla="*/ 1848 h 892"/>
                <a:gd name="T52" fmla="*/ 1303 w 962"/>
                <a:gd name="T53" fmla="*/ 1912 h 892"/>
                <a:gd name="T54" fmla="*/ 1235 w 962"/>
                <a:gd name="T55" fmla="*/ 1912 h 892"/>
                <a:gd name="T56" fmla="*/ 1174 w 962"/>
                <a:gd name="T57" fmla="*/ 1880 h 892"/>
                <a:gd name="T58" fmla="*/ 1132 w 962"/>
                <a:gd name="T59" fmla="*/ 1886 h 892"/>
                <a:gd name="T60" fmla="*/ 996 w 962"/>
                <a:gd name="T61" fmla="*/ 1830 h 892"/>
                <a:gd name="T62" fmla="*/ 936 w 962"/>
                <a:gd name="T63" fmla="*/ 1612 h 892"/>
                <a:gd name="T64" fmla="*/ 841 w 962"/>
                <a:gd name="T65" fmla="*/ 1510 h 892"/>
                <a:gd name="T66" fmla="*/ 756 w 962"/>
                <a:gd name="T67" fmla="*/ 1316 h 892"/>
                <a:gd name="T68" fmla="*/ 718 w 962"/>
                <a:gd name="T69" fmla="*/ 1297 h 892"/>
                <a:gd name="T70" fmla="*/ 672 w 962"/>
                <a:gd name="T71" fmla="*/ 1250 h 892"/>
                <a:gd name="T72" fmla="*/ 630 w 962"/>
                <a:gd name="T73" fmla="*/ 1250 h 892"/>
                <a:gd name="T74" fmla="*/ 564 w 962"/>
                <a:gd name="T75" fmla="*/ 1233 h 892"/>
                <a:gd name="T76" fmla="*/ 513 w 962"/>
                <a:gd name="T77" fmla="*/ 1250 h 892"/>
                <a:gd name="T78" fmla="*/ 480 w 962"/>
                <a:gd name="T79" fmla="*/ 1346 h 892"/>
                <a:gd name="T80" fmla="*/ 428 w 962"/>
                <a:gd name="T81" fmla="*/ 1362 h 892"/>
                <a:gd name="T82" fmla="*/ 317 w 962"/>
                <a:gd name="T83" fmla="*/ 1286 h 892"/>
                <a:gd name="T84" fmla="*/ 251 w 962"/>
                <a:gd name="T85" fmla="*/ 1196 h 892"/>
                <a:gd name="T86" fmla="*/ 240 w 962"/>
                <a:gd name="T87" fmla="*/ 1086 h 892"/>
                <a:gd name="T88" fmla="*/ 192 w 962"/>
                <a:gd name="T89" fmla="*/ 1012 h 892"/>
                <a:gd name="T90" fmla="*/ 80 w 962"/>
                <a:gd name="T91" fmla="*/ 906 h 892"/>
                <a:gd name="T92" fmla="*/ 0 w 962"/>
                <a:gd name="T93" fmla="*/ 798 h 892"/>
                <a:gd name="T94" fmla="*/ 0 w 962"/>
                <a:gd name="T95" fmla="*/ 753 h 892"/>
                <a:gd name="T96" fmla="*/ 264 w 962"/>
                <a:gd name="T97" fmla="*/ 754 h 892"/>
                <a:gd name="T98" fmla="*/ 480 w 962"/>
                <a:gd name="T99" fmla="*/ 776 h 892"/>
                <a:gd name="T100" fmla="*/ 506 w 962"/>
                <a:gd name="T101" fmla="*/ 0 h 8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2" h="892">
                  <a:moveTo>
                    <a:pt x="278" y="0"/>
                  </a:moveTo>
                  <a:lnTo>
                    <a:pt x="491" y="7"/>
                  </a:lnTo>
                  <a:lnTo>
                    <a:pt x="491" y="169"/>
                  </a:lnTo>
                  <a:lnTo>
                    <a:pt x="600" y="214"/>
                  </a:lnTo>
                  <a:lnTo>
                    <a:pt x="630" y="199"/>
                  </a:lnTo>
                  <a:lnTo>
                    <a:pt x="701" y="234"/>
                  </a:lnTo>
                  <a:lnTo>
                    <a:pt x="743" y="232"/>
                  </a:lnTo>
                  <a:lnTo>
                    <a:pt x="825" y="197"/>
                  </a:lnTo>
                  <a:lnTo>
                    <a:pt x="873" y="230"/>
                  </a:lnTo>
                  <a:lnTo>
                    <a:pt x="914" y="239"/>
                  </a:lnTo>
                  <a:lnTo>
                    <a:pt x="914" y="371"/>
                  </a:lnTo>
                  <a:lnTo>
                    <a:pt x="962" y="453"/>
                  </a:lnTo>
                  <a:lnTo>
                    <a:pt x="951" y="565"/>
                  </a:lnTo>
                  <a:lnTo>
                    <a:pt x="899" y="610"/>
                  </a:lnTo>
                  <a:lnTo>
                    <a:pt x="887" y="569"/>
                  </a:lnTo>
                  <a:lnTo>
                    <a:pt x="873" y="588"/>
                  </a:lnTo>
                  <a:lnTo>
                    <a:pt x="884" y="614"/>
                  </a:lnTo>
                  <a:lnTo>
                    <a:pt x="790" y="681"/>
                  </a:lnTo>
                  <a:lnTo>
                    <a:pt x="768" y="685"/>
                  </a:lnTo>
                  <a:lnTo>
                    <a:pt x="719" y="718"/>
                  </a:lnTo>
                  <a:lnTo>
                    <a:pt x="719" y="737"/>
                  </a:lnTo>
                  <a:lnTo>
                    <a:pt x="704" y="741"/>
                  </a:lnTo>
                  <a:lnTo>
                    <a:pt x="716" y="763"/>
                  </a:lnTo>
                  <a:lnTo>
                    <a:pt x="689" y="797"/>
                  </a:lnTo>
                  <a:lnTo>
                    <a:pt x="704" y="845"/>
                  </a:lnTo>
                  <a:lnTo>
                    <a:pt x="719" y="862"/>
                  </a:lnTo>
                  <a:lnTo>
                    <a:pt x="716" y="892"/>
                  </a:lnTo>
                  <a:lnTo>
                    <a:pt x="678" y="892"/>
                  </a:lnTo>
                  <a:lnTo>
                    <a:pt x="645" y="877"/>
                  </a:lnTo>
                  <a:lnTo>
                    <a:pt x="622" y="880"/>
                  </a:lnTo>
                  <a:lnTo>
                    <a:pt x="547" y="854"/>
                  </a:lnTo>
                  <a:lnTo>
                    <a:pt x="514" y="752"/>
                  </a:lnTo>
                  <a:lnTo>
                    <a:pt x="462" y="704"/>
                  </a:lnTo>
                  <a:lnTo>
                    <a:pt x="415" y="614"/>
                  </a:lnTo>
                  <a:lnTo>
                    <a:pt x="394" y="605"/>
                  </a:lnTo>
                  <a:lnTo>
                    <a:pt x="369" y="583"/>
                  </a:lnTo>
                  <a:lnTo>
                    <a:pt x="346" y="583"/>
                  </a:lnTo>
                  <a:lnTo>
                    <a:pt x="310" y="575"/>
                  </a:lnTo>
                  <a:lnTo>
                    <a:pt x="282" y="583"/>
                  </a:lnTo>
                  <a:lnTo>
                    <a:pt x="264" y="628"/>
                  </a:lnTo>
                  <a:lnTo>
                    <a:pt x="235" y="635"/>
                  </a:lnTo>
                  <a:lnTo>
                    <a:pt x="174" y="600"/>
                  </a:lnTo>
                  <a:lnTo>
                    <a:pt x="138" y="558"/>
                  </a:lnTo>
                  <a:lnTo>
                    <a:pt x="132" y="507"/>
                  </a:lnTo>
                  <a:lnTo>
                    <a:pt x="105" y="472"/>
                  </a:lnTo>
                  <a:lnTo>
                    <a:pt x="44" y="423"/>
                  </a:lnTo>
                  <a:lnTo>
                    <a:pt x="0" y="372"/>
                  </a:lnTo>
                  <a:lnTo>
                    <a:pt x="0" y="351"/>
                  </a:lnTo>
                  <a:lnTo>
                    <a:pt x="145" y="352"/>
                  </a:lnTo>
                  <a:lnTo>
                    <a:pt x="264" y="362"/>
                  </a:lnTo>
                  <a:lnTo>
                    <a:pt x="27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8" name="Freeform 29"/>
            <p:cNvSpPr>
              <a:spLocks/>
            </p:cNvSpPr>
            <p:nvPr/>
          </p:nvSpPr>
          <p:spPr bwMode="auto">
            <a:xfrm>
              <a:off x="2387" y="1161"/>
              <a:ext cx="656" cy="465"/>
            </a:xfrm>
            <a:custGeom>
              <a:avLst/>
              <a:gdLst>
                <a:gd name="T0" fmla="*/ 16 w 487"/>
                <a:gd name="T1" fmla="*/ 0 h 317"/>
                <a:gd name="T2" fmla="*/ 15 w 487"/>
                <a:gd name="T3" fmla="*/ 264 h 317"/>
                <a:gd name="T4" fmla="*/ 0 w 487"/>
                <a:gd name="T5" fmla="*/ 575 h 317"/>
                <a:gd name="T6" fmla="*/ 643 w 487"/>
                <a:gd name="T7" fmla="*/ 585 h 317"/>
                <a:gd name="T8" fmla="*/ 710 w 487"/>
                <a:gd name="T9" fmla="*/ 628 h 317"/>
                <a:gd name="T10" fmla="*/ 757 w 487"/>
                <a:gd name="T11" fmla="*/ 571 h 317"/>
                <a:gd name="T12" fmla="*/ 884 w 487"/>
                <a:gd name="T13" fmla="*/ 682 h 317"/>
                <a:gd name="T14" fmla="*/ 866 w 487"/>
                <a:gd name="T15" fmla="*/ 563 h 317"/>
                <a:gd name="T16" fmla="*/ 877 w 487"/>
                <a:gd name="T17" fmla="*/ 474 h 317"/>
                <a:gd name="T18" fmla="*/ 884 w 487"/>
                <a:gd name="T19" fmla="*/ 163 h 317"/>
                <a:gd name="T20" fmla="*/ 827 w 487"/>
                <a:gd name="T21" fmla="*/ 95 h 317"/>
                <a:gd name="T22" fmla="*/ 849 w 487"/>
                <a:gd name="T23" fmla="*/ 10 h 317"/>
                <a:gd name="T24" fmla="*/ 430 w 487"/>
                <a:gd name="T25" fmla="*/ 6 h 317"/>
                <a:gd name="T26" fmla="*/ 16 w 487"/>
                <a:gd name="T27" fmla="*/ 0 h 3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7" h="317">
                  <a:moveTo>
                    <a:pt x="9" y="0"/>
                  </a:moveTo>
                  <a:lnTo>
                    <a:pt x="8" y="123"/>
                  </a:lnTo>
                  <a:lnTo>
                    <a:pt x="0" y="267"/>
                  </a:lnTo>
                  <a:lnTo>
                    <a:pt x="354" y="272"/>
                  </a:lnTo>
                  <a:lnTo>
                    <a:pt x="391" y="292"/>
                  </a:lnTo>
                  <a:lnTo>
                    <a:pt x="417" y="265"/>
                  </a:lnTo>
                  <a:lnTo>
                    <a:pt x="487" y="317"/>
                  </a:lnTo>
                  <a:lnTo>
                    <a:pt x="477" y="262"/>
                  </a:lnTo>
                  <a:lnTo>
                    <a:pt x="483" y="220"/>
                  </a:lnTo>
                  <a:lnTo>
                    <a:pt x="487" y="76"/>
                  </a:lnTo>
                  <a:lnTo>
                    <a:pt x="456" y="44"/>
                  </a:lnTo>
                  <a:lnTo>
                    <a:pt x="468" y="5"/>
                  </a:lnTo>
                  <a:lnTo>
                    <a:pt x="237" y="3"/>
                  </a:lnTo>
                  <a:lnTo>
                    <a:pt x="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9" name="Freeform 30"/>
            <p:cNvSpPr>
              <a:spLocks/>
            </p:cNvSpPr>
            <p:nvPr/>
          </p:nvSpPr>
          <p:spPr bwMode="auto">
            <a:xfrm>
              <a:off x="2378" y="1548"/>
              <a:ext cx="782" cy="382"/>
            </a:xfrm>
            <a:custGeom>
              <a:avLst/>
              <a:gdLst>
                <a:gd name="T0" fmla="*/ 11 w 580"/>
                <a:gd name="T1" fmla="*/ 0 h 261"/>
                <a:gd name="T2" fmla="*/ 0 w 580"/>
                <a:gd name="T3" fmla="*/ 370 h 261"/>
                <a:gd name="T4" fmla="*/ 236 w 580"/>
                <a:gd name="T5" fmla="*/ 378 h 261"/>
                <a:gd name="T6" fmla="*/ 235 w 580"/>
                <a:gd name="T7" fmla="*/ 559 h 261"/>
                <a:gd name="T8" fmla="*/ 557 w 580"/>
                <a:gd name="T9" fmla="*/ 555 h 261"/>
                <a:gd name="T10" fmla="*/ 844 w 580"/>
                <a:gd name="T11" fmla="*/ 549 h 261"/>
                <a:gd name="T12" fmla="*/ 1054 w 580"/>
                <a:gd name="T13" fmla="*/ 555 h 261"/>
                <a:gd name="T14" fmla="*/ 988 w 580"/>
                <a:gd name="T15" fmla="*/ 397 h 261"/>
                <a:gd name="T16" fmla="*/ 944 w 580"/>
                <a:gd name="T17" fmla="*/ 250 h 261"/>
                <a:gd name="T18" fmla="*/ 894 w 580"/>
                <a:gd name="T19" fmla="*/ 98 h 261"/>
                <a:gd name="T20" fmla="*/ 774 w 580"/>
                <a:gd name="T21" fmla="*/ 1 h 261"/>
                <a:gd name="T22" fmla="*/ 720 w 580"/>
                <a:gd name="T23" fmla="*/ 59 h 261"/>
                <a:gd name="T24" fmla="*/ 654 w 580"/>
                <a:gd name="T25" fmla="*/ 18 h 261"/>
                <a:gd name="T26" fmla="*/ 365 w 580"/>
                <a:gd name="T27" fmla="*/ 6 h 261"/>
                <a:gd name="T28" fmla="*/ 11 w 580"/>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80" h="261">
                  <a:moveTo>
                    <a:pt x="6" y="0"/>
                  </a:moveTo>
                  <a:lnTo>
                    <a:pt x="0" y="173"/>
                  </a:lnTo>
                  <a:lnTo>
                    <a:pt x="130" y="176"/>
                  </a:lnTo>
                  <a:lnTo>
                    <a:pt x="129" y="261"/>
                  </a:lnTo>
                  <a:lnTo>
                    <a:pt x="306" y="259"/>
                  </a:lnTo>
                  <a:lnTo>
                    <a:pt x="464" y="256"/>
                  </a:lnTo>
                  <a:lnTo>
                    <a:pt x="580" y="259"/>
                  </a:lnTo>
                  <a:lnTo>
                    <a:pt x="544" y="185"/>
                  </a:lnTo>
                  <a:lnTo>
                    <a:pt x="519" y="117"/>
                  </a:lnTo>
                  <a:lnTo>
                    <a:pt x="492" y="46"/>
                  </a:lnTo>
                  <a:lnTo>
                    <a:pt x="426" y="1"/>
                  </a:lnTo>
                  <a:lnTo>
                    <a:pt x="396" y="27"/>
                  </a:lnTo>
                  <a:lnTo>
                    <a:pt x="360" y="8"/>
                  </a:lnTo>
                  <a:lnTo>
                    <a:pt x="201" y="3"/>
                  </a:lnTo>
                  <a:lnTo>
                    <a:pt x="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0" name="Freeform 31"/>
            <p:cNvSpPr>
              <a:spLocks/>
            </p:cNvSpPr>
            <p:nvPr/>
          </p:nvSpPr>
          <p:spPr bwMode="auto">
            <a:xfrm>
              <a:off x="2544" y="1921"/>
              <a:ext cx="688" cy="380"/>
            </a:xfrm>
            <a:custGeom>
              <a:avLst/>
              <a:gdLst>
                <a:gd name="T0" fmla="*/ 9 w 511"/>
                <a:gd name="T1" fmla="*/ 4 h 260"/>
                <a:gd name="T2" fmla="*/ 7 w 511"/>
                <a:gd name="T3" fmla="*/ 324 h 260"/>
                <a:gd name="T4" fmla="*/ 0 w 511"/>
                <a:gd name="T5" fmla="*/ 551 h 260"/>
                <a:gd name="T6" fmla="*/ 926 w 511"/>
                <a:gd name="T7" fmla="*/ 555 h 260"/>
                <a:gd name="T8" fmla="*/ 909 w 511"/>
                <a:gd name="T9" fmla="*/ 265 h 260"/>
                <a:gd name="T10" fmla="*/ 909 w 511"/>
                <a:gd name="T11" fmla="*/ 156 h 260"/>
                <a:gd name="T12" fmla="*/ 833 w 511"/>
                <a:gd name="T13" fmla="*/ 89 h 260"/>
                <a:gd name="T14" fmla="*/ 855 w 511"/>
                <a:gd name="T15" fmla="*/ 32 h 260"/>
                <a:gd name="T16" fmla="*/ 825 w 511"/>
                <a:gd name="T17" fmla="*/ 0 h 260"/>
                <a:gd name="T18" fmla="*/ 404 w 511"/>
                <a:gd name="T19" fmla="*/ 4 h 260"/>
                <a:gd name="T20" fmla="*/ 9 w 511"/>
                <a:gd name="T21" fmla="*/ 4 h 2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1" h="260">
                  <a:moveTo>
                    <a:pt x="5" y="2"/>
                  </a:moveTo>
                  <a:lnTo>
                    <a:pt x="4" y="152"/>
                  </a:lnTo>
                  <a:lnTo>
                    <a:pt x="0" y="258"/>
                  </a:lnTo>
                  <a:lnTo>
                    <a:pt x="511" y="260"/>
                  </a:lnTo>
                  <a:lnTo>
                    <a:pt x="501" y="124"/>
                  </a:lnTo>
                  <a:lnTo>
                    <a:pt x="501" y="73"/>
                  </a:lnTo>
                  <a:lnTo>
                    <a:pt x="460" y="42"/>
                  </a:lnTo>
                  <a:lnTo>
                    <a:pt x="472" y="15"/>
                  </a:lnTo>
                  <a:lnTo>
                    <a:pt x="455" y="0"/>
                  </a:lnTo>
                  <a:lnTo>
                    <a:pt x="223" y="2"/>
                  </a:lnTo>
                  <a:lnTo>
                    <a:pt x="5" y="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1" name="Freeform 32"/>
            <p:cNvSpPr>
              <a:spLocks/>
            </p:cNvSpPr>
            <p:nvPr/>
          </p:nvSpPr>
          <p:spPr bwMode="auto">
            <a:xfrm>
              <a:off x="2450" y="2293"/>
              <a:ext cx="803" cy="418"/>
            </a:xfrm>
            <a:custGeom>
              <a:avLst/>
              <a:gdLst>
                <a:gd name="T0" fmla="*/ 7 w 596"/>
                <a:gd name="T1" fmla="*/ 0 h 286"/>
                <a:gd name="T2" fmla="*/ 0 w 596"/>
                <a:gd name="T3" fmla="*/ 110 h 286"/>
                <a:gd name="T4" fmla="*/ 385 w 596"/>
                <a:gd name="T5" fmla="*/ 124 h 286"/>
                <a:gd name="T6" fmla="*/ 387 w 596"/>
                <a:gd name="T7" fmla="*/ 474 h 286"/>
                <a:gd name="T8" fmla="*/ 585 w 596"/>
                <a:gd name="T9" fmla="*/ 569 h 286"/>
                <a:gd name="T10" fmla="*/ 639 w 596"/>
                <a:gd name="T11" fmla="*/ 533 h 286"/>
                <a:gd name="T12" fmla="*/ 763 w 596"/>
                <a:gd name="T13" fmla="*/ 611 h 286"/>
                <a:gd name="T14" fmla="*/ 845 w 596"/>
                <a:gd name="T15" fmla="*/ 609 h 286"/>
                <a:gd name="T16" fmla="*/ 993 w 596"/>
                <a:gd name="T17" fmla="*/ 533 h 286"/>
                <a:gd name="T18" fmla="*/ 1082 w 596"/>
                <a:gd name="T19" fmla="*/ 607 h 286"/>
                <a:gd name="T20" fmla="*/ 1082 w 596"/>
                <a:gd name="T21" fmla="*/ 228 h 286"/>
                <a:gd name="T22" fmla="*/ 1055 w 596"/>
                <a:gd name="T23" fmla="*/ 9 h 286"/>
                <a:gd name="T24" fmla="*/ 7 w 596"/>
                <a:gd name="T25" fmla="*/ 0 h 2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6" h="286">
                  <a:moveTo>
                    <a:pt x="4" y="0"/>
                  </a:moveTo>
                  <a:lnTo>
                    <a:pt x="0" y="51"/>
                  </a:lnTo>
                  <a:lnTo>
                    <a:pt x="212" y="58"/>
                  </a:lnTo>
                  <a:lnTo>
                    <a:pt x="213" y="222"/>
                  </a:lnTo>
                  <a:lnTo>
                    <a:pt x="322" y="266"/>
                  </a:lnTo>
                  <a:lnTo>
                    <a:pt x="352" y="250"/>
                  </a:lnTo>
                  <a:lnTo>
                    <a:pt x="420" y="286"/>
                  </a:lnTo>
                  <a:lnTo>
                    <a:pt x="465" y="285"/>
                  </a:lnTo>
                  <a:lnTo>
                    <a:pt x="547" y="250"/>
                  </a:lnTo>
                  <a:lnTo>
                    <a:pt x="596" y="284"/>
                  </a:lnTo>
                  <a:lnTo>
                    <a:pt x="596" y="107"/>
                  </a:lnTo>
                  <a:lnTo>
                    <a:pt x="581" y="4"/>
                  </a:lnTo>
                  <a:lnTo>
                    <a:pt x="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2" name="Freeform 33" descr="3"/>
            <p:cNvSpPr>
              <a:spLocks/>
            </p:cNvSpPr>
            <p:nvPr/>
          </p:nvSpPr>
          <p:spPr bwMode="auto">
            <a:xfrm>
              <a:off x="3239" y="2313"/>
              <a:ext cx="452" cy="457"/>
            </a:xfrm>
            <a:custGeom>
              <a:avLst/>
              <a:gdLst>
                <a:gd name="T0" fmla="*/ 0 w 335"/>
                <a:gd name="T1" fmla="*/ 60 h 312"/>
                <a:gd name="T2" fmla="*/ 240 w 335"/>
                <a:gd name="T3" fmla="*/ 26 h 312"/>
                <a:gd name="T4" fmla="*/ 537 w 335"/>
                <a:gd name="T5" fmla="*/ 0 h 312"/>
                <a:gd name="T6" fmla="*/ 521 w 335"/>
                <a:gd name="T7" fmla="*/ 88 h 312"/>
                <a:gd name="T8" fmla="*/ 586 w 335"/>
                <a:gd name="T9" fmla="*/ 69 h 312"/>
                <a:gd name="T10" fmla="*/ 610 w 335"/>
                <a:gd name="T11" fmla="*/ 126 h 312"/>
                <a:gd name="T12" fmla="*/ 541 w 335"/>
                <a:gd name="T13" fmla="*/ 180 h 312"/>
                <a:gd name="T14" fmla="*/ 557 w 335"/>
                <a:gd name="T15" fmla="*/ 274 h 312"/>
                <a:gd name="T16" fmla="*/ 486 w 335"/>
                <a:gd name="T17" fmla="*/ 429 h 312"/>
                <a:gd name="T18" fmla="*/ 434 w 335"/>
                <a:gd name="T19" fmla="*/ 526 h 312"/>
                <a:gd name="T20" fmla="*/ 464 w 335"/>
                <a:gd name="T21" fmla="*/ 647 h 312"/>
                <a:gd name="T22" fmla="*/ 88 w 335"/>
                <a:gd name="T23" fmla="*/ 669 h 312"/>
                <a:gd name="T24" fmla="*/ 85 w 335"/>
                <a:gd name="T25" fmla="*/ 595 h 312"/>
                <a:gd name="T26" fmla="*/ 11 w 335"/>
                <a:gd name="T27" fmla="*/ 579 h 312"/>
                <a:gd name="T28" fmla="*/ 11 w 335"/>
                <a:gd name="T29" fmla="*/ 180 h 312"/>
                <a:gd name="T30" fmla="*/ 0 w 335"/>
                <a:gd name="T31" fmla="*/ 60 h 3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5" h="312">
                  <a:moveTo>
                    <a:pt x="0" y="28"/>
                  </a:moveTo>
                  <a:lnTo>
                    <a:pt x="132" y="12"/>
                  </a:lnTo>
                  <a:lnTo>
                    <a:pt x="295" y="0"/>
                  </a:lnTo>
                  <a:lnTo>
                    <a:pt x="286" y="41"/>
                  </a:lnTo>
                  <a:lnTo>
                    <a:pt x="322" y="32"/>
                  </a:lnTo>
                  <a:lnTo>
                    <a:pt x="335" y="59"/>
                  </a:lnTo>
                  <a:lnTo>
                    <a:pt x="297" y="84"/>
                  </a:lnTo>
                  <a:lnTo>
                    <a:pt x="306" y="128"/>
                  </a:lnTo>
                  <a:lnTo>
                    <a:pt x="267" y="200"/>
                  </a:lnTo>
                  <a:lnTo>
                    <a:pt x="239" y="245"/>
                  </a:lnTo>
                  <a:lnTo>
                    <a:pt x="255" y="302"/>
                  </a:lnTo>
                  <a:lnTo>
                    <a:pt x="48" y="312"/>
                  </a:lnTo>
                  <a:lnTo>
                    <a:pt x="47" y="277"/>
                  </a:lnTo>
                  <a:lnTo>
                    <a:pt x="6" y="270"/>
                  </a:lnTo>
                  <a:lnTo>
                    <a:pt x="6" y="84"/>
                  </a:lnTo>
                  <a:lnTo>
                    <a:pt x="0" y="2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3" name="Freeform 34"/>
            <p:cNvSpPr>
              <a:spLocks/>
            </p:cNvSpPr>
            <p:nvPr/>
          </p:nvSpPr>
          <p:spPr bwMode="auto">
            <a:xfrm>
              <a:off x="3304" y="2754"/>
              <a:ext cx="551" cy="479"/>
            </a:xfrm>
            <a:custGeom>
              <a:avLst/>
              <a:gdLst>
                <a:gd name="T0" fmla="*/ 0 w 409"/>
                <a:gd name="T1" fmla="*/ 15 h 327"/>
                <a:gd name="T2" fmla="*/ 370 w 409"/>
                <a:gd name="T3" fmla="*/ 0 h 327"/>
                <a:gd name="T4" fmla="*/ 435 w 409"/>
                <a:gd name="T5" fmla="*/ 144 h 327"/>
                <a:gd name="T6" fmla="*/ 380 w 409"/>
                <a:gd name="T7" fmla="*/ 315 h 327"/>
                <a:gd name="T8" fmla="*/ 361 w 409"/>
                <a:gd name="T9" fmla="*/ 393 h 327"/>
                <a:gd name="T10" fmla="*/ 610 w 409"/>
                <a:gd name="T11" fmla="*/ 360 h 327"/>
                <a:gd name="T12" fmla="*/ 626 w 409"/>
                <a:gd name="T13" fmla="*/ 472 h 327"/>
                <a:gd name="T14" fmla="*/ 552 w 409"/>
                <a:gd name="T15" fmla="*/ 461 h 327"/>
                <a:gd name="T16" fmla="*/ 517 w 409"/>
                <a:gd name="T17" fmla="*/ 511 h 327"/>
                <a:gd name="T18" fmla="*/ 555 w 409"/>
                <a:gd name="T19" fmla="*/ 543 h 327"/>
                <a:gd name="T20" fmla="*/ 624 w 409"/>
                <a:gd name="T21" fmla="*/ 504 h 327"/>
                <a:gd name="T22" fmla="*/ 626 w 409"/>
                <a:gd name="T23" fmla="*/ 558 h 327"/>
                <a:gd name="T24" fmla="*/ 666 w 409"/>
                <a:gd name="T25" fmla="*/ 513 h 327"/>
                <a:gd name="T26" fmla="*/ 694 w 409"/>
                <a:gd name="T27" fmla="*/ 513 h 327"/>
                <a:gd name="T28" fmla="*/ 663 w 409"/>
                <a:gd name="T29" fmla="*/ 608 h 327"/>
                <a:gd name="T30" fmla="*/ 725 w 409"/>
                <a:gd name="T31" fmla="*/ 623 h 327"/>
                <a:gd name="T32" fmla="*/ 742 w 409"/>
                <a:gd name="T33" fmla="*/ 674 h 327"/>
                <a:gd name="T34" fmla="*/ 715 w 409"/>
                <a:gd name="T35" fmla="*/ 688 h 327"/>
                <a:gd name="T36" fmla="*/ 675 w 409"/>
                <a:gd name="T37" fmla="*/ 656 h 327"/>
                <a:gd name="T38" fmla="*/ 605 w 409"/>
                <a:gd name="T39" fmla="*/ 633 h 327"/>
                <a:gd name="T40" fmla="*/ 618 w 409"/>
                <a:gd name="T41" fmla="*/ 696 h 327"/>
                <a:gd name="T42" fmla="*/ 582 w 409"/>
                <a:gd name="T43" fmla="*/ 702 h 327"/>
                <a:gd name="T44" fmla="*/ 554 w 409"/>
                <a:gd name="T45" fmla="*/ 646 h 327"/>
                <a:gd name="T46" fmla="*/ 535 w 409"/>
                <a:gd name="T47" fmla="*/ 680 h 327"/>
                <a:gd name="T48" fmla="*/ 427 w 409"/>
                <a:gd name="T49" fmla="*/ 680 h 327"/>
                <a:gd name="T50" fmla="*/ 427 w 409"/>
                <a:gd name="T51" fmla="*/ 646 h 327"/>
                <a:gd name="T52" fmla="*/ 387 w 409"/>
                <a:gd name="T53" fmla="*/ 608 h 327"/>
                <a:gd name="T54" fmla="*/ 304 w 409"/>
                <a:gd name="T55" fmla="*/ 601 h 327"/>
                <a:gd name="T56" fmla="*/ 375 w 409"/>
                <a:gd name="T57" fmla="*/ 646 h 327"/>
                <a:gd name="T58" fmla="*/ 278 w 409"/>
                <a:gd name="T59" fmla="*/ 669 h 327"/>
                <a:gd name="T60" fmla="*/ 129 w 409"/>
                <a:gd name="T61" fmla="*/ 640 h 327"/>
                <a:gd name="T62" fmla="*/ 73 w 409"/>
                <a:gd name="T63" fmla="*/ 646 h 327"/>
                <a:gd name="T64" fmla="*/ 93 w 409"/>
                <a:gd name="T65" fmla="*/ 412 h 327"/>
                <a:gd name="T66" fmla="*/ 1 w 409"/>
                <a:gd name="T67" fmla="*/ 226 h 327"/>
                <a:gd name="T68" fmla="*/ 0 w 409"/>
                <a:gd name="T69" fmla="*/ 15 h 3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9" h="327">
                  <a:moveTo>
                    <a:pt x="0" y="7"/>
                  </a:moveTo>
                  <a:lnTo>
                    <a:pt x="204" y="0"/>
                  </a:lnTo>
                  <a:lnTo>
                    <a:pt x="240" y="67"/>
                  </a:lnTo>
                  <a:lnTo>
                    <a:pt x="209" y="147"/>
                  </a:lnTo>
                  <a:lnTo>
                    <a:pt x="199" y="183"/>
                  </a:lnTo>
                  <a:lnTo>
                    <a:pt x="336" y="168"/>
                  </a:lnTo>
                  <a:lnTo>
                    <a:pt x="345" y="220"/>
                  </a:lnTo>
                  <a:lnTo>
                    <a:pt x="304" y="215"/>
                  </a:lnTo>
                  <a:lnTo>
                    <a:pt x="285" y="238"/>
                  </a:lnTo>
                  <a:lnTo>
                    <a:pt x="306" y="253"/>
                  </a:lnTo>
                  <a:lnTo>
                    <a:pt x="344" y="235"/>
                  </a:lnTo>
                  <a:lnTo>
                    <a:pt x="345" y="260"/>
                  </a:lnTo>
                  <a:lnTo>
                    <a:pt x="367" y="239"/>
                  </a:lnTo>
                  <a:lnTo>
                    <a:pt x="382" y="239"/>
                  </a:lnTo>
                  <a:lnTo>
                    <a:pt x="365" y="283"/>
                  </a:lnTo>
                  <a:lnTo>
                    <a:pt x="399" y="290"/>
                  </a:lnTo>
                  <a:lnTo>
                    <a:pt x="409" y="314"/>
                  </a:lnTo>
                  <a:lnTo>
                    <a:pt x="394" y="321"/>
                  </a:lnTo>
                  <a:lnTo>
                    <a:pt x="372" y="306"/>
                  </a:lnTo>
                  <a:lnTo>
                    <a:pt x="333" y="295"/>
                  </a:lnTo>
                  <a:lnTo>
                    <a:pt x="341" y="324"/>
                  </a:lnTo>
                  <a:lnTo>
                    <a:pt x="321" y="327"/>
                  </a:lnTo>
                  <a:lnTo>
                    <a:pt x="305" y="301"/>
                  </a:lnTo>
                  <a:lnTo>
                    <a:pt x="295" y="317"/>
                  </a:lnTo>
                  <a:lnTo>
                    <a:pt x="235" y="317"/>
                  </a:lnTo>
                  <a:lnTo>
                    <a:pt x="235" y="301"/>
                  </a:lnTo>
                  <a:lnTo>
                    <a:pt x="213" y="283"/>
                  </a:lnTo>
                  <a:lnTo>
                    <a:pt x="168" y="280"/>
                  </a:lnTo>
                  <a:lnTo>
                    <a:pt x="206" y="301"/>
                  </a:lnTo>
                  <a:lnTo>
                    <a:pt x="153" y="312"/>
                  </a:lnTo>
                  <a:lnTo>
                    <a:pt x="71" y="298"/>
                  </a:lnTo>
                  <a:lnTo>
                    <a:pt x="40" y="301"/>
                  </a:lnTo>
                  <a:lnTo>
                    <a:pt x="51" y="192"/>
                  </a:lnTo>
                  <a:lnTo>
                    <a:pt x="1" y="105"/>
                  </a:lnTo>
                  <a:lnTo>
                    <a:pt x="0" y="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4" name="Freeform 35"/>
            <p:cNvSpPr>
              <a:spLocks/>
            </p:cNvSpPr>
            <p:nvPr/>
          </p:nvSpPr>
          <p:spPr bwMode="auto">
            <a:xfrm>
              <a:off x="2925" y="731"/>
              <a:ext cx="616" cy="751"/>
            </a:xfrm>
            <a:custGeom>
              <a:avLst/>
              <a:gdLst>
                <a:gd name="T0" fmla="*/ 0 w 456"/>
                <a:gd name="T1" fmla="*/ 86 h 513"/>
                <a:gd name="T2" fmla="*/ 217 w 456"/>
                <a:gd name="T3" fmla="*/ 86 h 513"/>
                <a:gd name="T4" fmla="*/ 215 w 456"/>
                <a:gd name="T5" fmla="*/ 0 h 513"/>
                <a:gd name="T6" fmla="*/ 263 w 456"/>
                <a:gd name="T7" fmla="*/ 23 h 513"/>
                <a:gd name="T8" fmla="*/ 272 w 456"/>
                <a:gd name="T9" fmla="*/ 89 h 513"/>
                <a:gd name="T10" fmla="*/ 378 w 456"/>
                <a:gd name="T11" fmla="*/ 162 h 513"/>
                <a:gd name="T12" fmla="*/ 409 w 456"/>
                <a:gd name="T13" fmla="*/ 130 h 513"/>
                <a:gd name="T14" fmla="*/ 471 w 456"/>
                <a:gd name="T15" fmla="*/ 130 h 513"/>
                <a:gd name="T16" fmla="*/ 519 w 456"/>
                <a:gd name="T17" fmla="*/ 195 h 513"/>
                <a:gd name="T18" fmla="*/ 550 w 456"/>
                <a:gd name="T19" fmla="*/ 170 h 513"/>
                <a:gd name="T20" fmla="*/ 640 w 456"/>
                <a:gd name="T21" fmla="*/ 198 h 513"/>
                <a:gd name="T22" fmla="*/ 673 w 456"/>
                <a:gd name="T23" fmla="*/ 148 h 513"/>
                <a:gd name="T24" fmla="*/ 729 w 456"/>
                <a:gd name="T25" fmla="*/ 186 h 513"/>
                <a:gd name="T26" fmla="*/ 832 w 456"/>
                <a:gd name="T27" fmla="*/ 180 h 513"/>
                <a:gd name="T28" fmla="*/ 666 w 456"/>
                <a:gd name="T29" fmla="*/ 318 h 513"/>
                <a:gd name="T30" fmla="*/ 584 w 456"/>
                <a:gd name="T31" fmla="*/ 438 h 513"/>
                <a:gd name="T32" fmla="*/ 600 w 456"/>
                <a:gd name="T33" fmla="*/ 610 h 513"/>
                <a:gd name="T34" fmla="*/ 544 w 456"/>
                <a:gd name="T35" fmla="*/ 682 h 513"/>
                <a:gd name="T36" fmla="*/ 566 w 456"/>
                <a:gd name="T37" fmla="*/ 733 h 513"/>
                <a:gd name="T38" fmla="*/ 566 w 456"/>
                <a:gd name="T39" fmla="*/ 862 h 513"/>
                <a:gd name="T40" fmla="*/ 623 w 456"/>
                <a:gd name="T41" fmla="*/ 862 h 513"/>
                <a:gd name="T42" fmla="*/ 707 w 456"/>
                <a:gd name="T43" fmla="*/ 953 h 513"/>
                <a:gd name="T44" fmla="*/ 740 w 456"/>
                <a:gd name="T45" fmla="*/ 1067 h 513"/>
                <a:gd name="T46" fmla="*/ 151 w 456"/>
                <a:gd name="T47" fmla="*/ 1099 h 513"/>
                <a:gd name="T48" fmla="*/ 155 w 456"/>
                <a:gd name="T49" fmla="*/ 795 h 513"/>
                <a:gd name="T50" fmla="*/ 103 w 456"/>
                <a:gd name="T51" fmla="*/ 729 h 513"/>
                <a:gd name="T52" fmla="*/ 120 w 456"/>
                <a:gd name="T53" fmla="*/ 647 h 513"/>
                <a:gd name="T54" fmla="*/ 139 w 456"/>
                <a:gd name="T55" fmla="*/ 602 h 513"/>
                <a:gd name="T56" fmla="*/ 103 w 456"/>
                <a:gd name="T57" fmla="*/ 392 h 513"/>
                <a:gd name="T58" fmla="*/ 53 w 456"/>
                <a:gd name="T59" fmla="*/ 253 h 513"/>
                <a:gd name="T60" fmla="*/ 0 w 456"/>
                <a:gd name="T61" fmla="*/ 86 h 5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6" h="513">
                  <a:moveTo>
                    <a:pt x="0" y="40"/>
                  </a:moveTo>
                  <a:lnTo>
                    <a:pt x="119" y="40"/>
                  </a:lnTo>
                  <a:lnTo>
                    <a:pt x="118" y="0"/>
                  </a:lnTo>
                  <a:lnTo>
                    <a:pt x="144" y="11"/>
                  </a:lnTo>
                  <a:lnTo>
                    <a:pt x="149" y="42"/>
                  </a:lnTo>
                  <a:lnTo>
                    <a:pt x="207" y="76"/>
                  </a:lnTo>
                  <a:lnTo>
                    <a:pt x="224" y="61"/>
                  </a:lnTo>
                  <a:lnTo>
                    <a:pt x="258" y="61"/>
                  </a:lnTo>
                  <a:lnTo>
                    <a:pt x="284" y="91"/>
                  </a:lnTo>
                  <a:lnTo>
                    <a:pt x="301" y="79"/>
                  </a:lnTo>
                  <a:lnTo>
                    <a:pt x="351" y="92"/>
                  </a:lnTo>
                  <a:lnTo>
                    <a:pt x="369" y="69"/>
                  </a:lnTo>
                  <a:lnTo>
                    <a:pt x="400" y="87"/>
                  </a:lnTo>
                  <a:lnTo>
                    <a:pt x="456" y="84"/>
                  </a:lnTo>
                  <a:lnTo>
                    <a:pt x="365" y="148"/>
                  </a:lnTo>
                  <a:lnTo>
                    <a:pt x="320" y="204"/>
                  </a:lnTo>
                  <a:lnTo>
                    <a:pt x="329" y="285"/>
                  </a:lnTo>
                  <a:lnTo>
                    <a:pt x="298" y="318"/>
                  </a:lnTo>
                  <a:lnTo>
                    <a:pt x="310" y="342"/>
                  </a:lnTo>
                  <a:lnTo>
                    <a:pt x="310" y="402"/>
                  </a:lnTo>
                  <a:lnTo>
                    <a:pt x="341" y="402"/>
                  </a:lnTo>
                  <a:lnTo>
                    <a:pt x="387" y="445"/>
                  </a:lnTo>
                  <a:lnTo>
                    <a:pt x="406" y="498"/>
                  </a:lnTo>
                  <a:lnTo>
                    <a:pt x="83" y="513"/>
                  </a:lnTo>
                  <a:lnTo>
                    <a:pt x="85" y="371"/>
                  </a:lnTo>
                  <a:lnTo>
                    <a:pt x="56" y="340"/>
                  </a:lnTo>
                  <a:lnTo>
                    <a:pt x="66" y="302"/>
                  </a:lnTo>
                  <a:lnTo>
                    <a:pt x="76" y="281"/>
                  </a:lnTo>
                  <a:lnTo>
                    <a:pt x="56" y="183"/>
                  </a:lnTo>
                  <a:lnTo>
                    <a:pt x="29" y="118"/>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5" name="Freeform 36"/>
            <p:cNvSpPr>
              <a:spLocks/>
            </p:cNvSpPr>
            <p:nvPr/>
          </p:nvSpPr>
          <p:spPr bwMode="auto">
            <a:xfrm>
              <a:off x="3324" y="991"/>
              <a:ext cx="467" cy="591"/>
            </a:xfrm>
            <a:custGeom>
              <a:avLst/>
              <a:gdLst>
                <a:gd name="T0" fmla="*/ 46 w 346"/>
                <a:gd name="T1" fmla="*/ 57 h 404"/>
                <a:gd name="T2" fmla="*/ 93 w 346"/>
                <a:gd name="T3" fmla="*/ 50 h 404"/>
                <a:gd name="T4" fmla="*/ 136 w 346"/>
                <a:gd name="T5" fmla="*/ 50 h 404"/>
                <a:gd name="T6" fmla="*/ 163 w 346"/>
                <a:gd name="T7" fmla="*/ 0 h 404"/>
                <a:gd name="T8" fmla="*/ 184 w 346"/>
                <a:gd name="T9" fmla="*/ 61 h 404"/>
                <a:gd name="T10" fmla="*/ 251 w 346"/>
                <a:gd name="T11" fmla="*/ 61 h 404"/>
                <a:gd name="T12" fmla="*/ 287 w 346"/>
                <a:gd name="T13" fmla="*/ 121 h 404"/>
                <a:gd name="T14" fmla="*/ 359 w 346"/>
                <a:gd name="T15" fmla="*/ 105 h 404"/>
                <a:gd name="T16" fmla="*/ 406 w 346"/>
                <a:gd name="T17" fmla="*/ 143 h 404"/>
                <a:gd name="T18" fmla="*/ 495 w 346"/>
                <a:gd name="T19" fmla="*/ 170 h 404"/>
                <a:gd name="T20" fmla="*/ 510 w 346"/>
                <a:gd name="T21" fmla="*/ 214 h 404"/>
                <a:gd name="T22" fmla="*/ 556 w 346"/>
                <a:gd name="T23" fmla="*/ 218 h 404"/>
                <a:gd name="T24" fmla="*/ 543 w 346"/>
                <a:gd name="T25" fmla="*/ 263 h 404"/>
                <a:gd name="T26" fmla="*/ 557 w 346"/>
                <a:gd name="T27" fmla="*/ 313 h 404"/>
                <a:gd name="T28" fmla="*/ 528 w 346"/>
                <a:gd name="T29" fmla="*/ 376 h 404"/>
                <a:gd name="T30" fmla="*/ 548 w 346"/>
                <a:gd name="T31" fmla="*/ 392 h 404"/>
                <a:gd name="T32" fmla="*/ 599 w 346"/>
                <a:gd name="T33" fmla="*/ 320 h 404"/>
                <a:gd name="T34" fmla="*/ 598 w 346"/>
                <a:gd name="T35" fmla="*/ 297 h 404"/>
                <a:gd name="T36" fmla="*/ 618 w 346"/>
                <a:gd name="T37" fmla="*/ 287 h 404"/>
                <a:gd name="T38" fmla="*/ 630 w 346"/>
                <a:gd name="T39" fmla="*/ 320 h 404"/>
                <a:gd name="T40" fmla="*/ 593 w 346"/>
                <a:gd name="T41" fmla="*/ 370 h 404"/>
                <a:gd name="T42" fmla="*/ 576 w 346"/>
                <a:gd name="T43" fmla="*/ 480 h 404"/>
                <a:gd name="T44" fmla="*/ 576 w 346"/>
                <a:gd name="T45" fmla="*/ 663 h 404"/>
                <a:gd name="T46" fmla="*/ 599 w 346"/>
                <a:gd name="T47" fmla="*/ 695 h 404"/>
                <a:gd name="T48" fmla="*/ 590 w 346"/>
                <a:gd name="T49" fmla="*/ 809 h 404"/>
                <a:gd name="T50" fmla="*/ 290 w 346"/>
                <a:gd name="T51" fmla="*/ 865 h 404"/>
                <a:gd name="T52" fmla="*/ 215 w 346"/>
                <a:gd name="T53" fmla="*/ 810 h 404"/>
                <a:gd name="T54" fmla="*/ 231 w 346"/>
                <a:gd name="T55" fmla="*/ 743 h 404"/>
                <a:gd name="T56" fmla="*/ 194 w 346"/>
                <a:gd name="T57" fmla="*/ 667 h 404"/>
                <a:gd name="T58" fmla="*/ 163 w 346"/>
                <a:gd name="T59" fmla="*/ 573 h 404"/>
                <a:gd name="T60" fmla="*/ 80 w 346"/>
                <a:gd name="T61" fmla="*/ 481 h 404"/>
                <a:gd name="T62" fmla="*/ 27 w 346"/>
                <a:gd name="T63" fmla="*/ 481 h 404"/>
                <a:gd name="T64" fmla="*/ 27 w 346"/>
                <a:gd name="T65" fmla="*/ 353 h 404"/>
                <a:gd name="T66" fmla="*/ 0 w 346"/>
                <a:gd name="T67" fmla="*/ 306 h 404"/>
                <a:gd name="T68" fmla="*/ 58 w 346"/>
                <a:gd name="T69" fmla="*/ 231 h 404"/>
                <a:gd name="T70" fmla="*/ 46 w 346"/>
                <a:gd name="T71" fmla="*/ 57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6" h="404">
                  <a:moveTo>
                    <a:pt x="25" y="27"/>
                  </a:moveTo>
                  <a:lnTo>
                    <a:pt x="51" y="23"/>
                  </a:lnTo>
                  <a:lnTo>
                    <a:pt x="75" y="23"/>
                  </a:lnTo>
                  <a:lnTo>
                    <a:pt x="90" y="0"/>
                  </a:lnTo>
                  <a:lnTo>
                    <a:pt x="101" y="29"/>
                  </a:lnTo>
                  <a:lnTo>
                    <a:pt x="138" y="29"/>
                  </a:lnTo>
                  <a:lnTo>
                    <a:pt x="158" y="57"/>
                  </a:lnTo>
                  <a:lnTo>
                    <a:pt x="197" y="49"/>
                  </a:lnTo>
                  <a:lnTo>
                    <a:pt x="223" y="67"/>
                  </a:lnTo>
                  <a:lnTo>
                    <a:pt x="272" y="79"/>
                  </a:lnTo>
                  <a:lnTo>
                    <a:pt x="280" y="100"/>
                  </a:lnTo>
                  <a:lnTo>
                    <a:pt x="305" y="102"/>
                  </a:lnTo>
                  <a:lnTo>
                    <a:pt x="298" y="123"/>
                  </a:lnTo>
                  <a:lnTo>
                    <a:pt x="306" y="146"/>
                  </a:lnTo>
                  <a:lnTo>
                    <a:pt x="290" y="176"/>
                  </a:lnTo>
                  <a:lnTo>
                    <a:pt x="301" y="183"/>
                  </a:lnTo>
                  <a:lnTo>
                    <a:pt x="329" y="150"/>
                  </a:lnTo>
                  <a:lnTo>
                    <a:pt x="328" y="139"/>
                  </a:lnTo>
                  <a:lnTo>
                    <a:pt x="339" y="134"/>
                  </a:lnTo>
                  <a:lnTo>
                    <a:pt x="346" y="150"/>
                  </a:lnTo>
                  <a:lnTo>
                    <a:pt x="325" y="173"/>
                  </a:lnTo>
                  <a:lnTo>
                    <a:pt x="316" y="224"/>
                  </a:lnTo>
                  <a:lnTo>
                    <a:pt x="316" y="310"/>
                  </a:lnTo>
                  <a:lnTo>
                    <a:pt x="329" y="325"/>
                  </a:lnTo>
                  <a:lnTo>
                    <a:pt x="324" y="378"/>
                  </a:lnTo>
                  <a:lnTo>
                    <a:pt x="159" y="404"/>
                  </a:lnTo>
                  <a:lnTo>
                    <a:pt x="118" y="379"/>
                  </a:lnTo>
                  <a:lnTo>
                    <a:pt x="127" y="347"/>
                  </a:lnTo>
                  <a:lnTo>
                    <a:pt x="107" y="312"/>
                  </a:lnTo>
                  <a:lnTo>
                    <a:pt x="90" y="268"/>
                  </a:lnTo>
                  <a:lnTo>
                    <a:pt x="44" y="225"/>
                  </a:lnTo>
                  <a:lnTo>
                    <a:pt x="15" y="225"/>
                  </a:lnTo>
                  <a:lnTo>
                    <a:pt x="15" y="165"/>
                  </a:lnTo>
                  <a:lnTo>
                    <a:pt x="0" y="143"/>
                  </a:lnTo>
                  <a:lnTo>
                    <a:pt x="32" y="108"/>
                  </a:lnTo>
                  <a:lnTo>
                    <a:pt x="25"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66" name="Group 37"/>
            <p:cNvGrpSpPr>
              <a:grpSpLocks/>
            </p:cNvGrpSpPr>
            <p:nvPr/>
          </p:nvGrpSpPr>
          <p:grpSpPr bwMode="auto">
            <a:xfrm>
              <a:off x="3507" y="905"/>
              <a:ext cx="708" cy="696"/>
              <a:chOff x="3568" y="999"/>
              <a:chExt cx="739" cy="726"/>
            </a:xfrm>
          </p:grpSpPr>
          <p:sp>
            <p:nvSpPr>
              <p:cNvPr id="96" name="Freeform 38"/>
              <p:cNvSpPr>
                <a:spLocks/>
              </p:cNvSpPr>
              <p:nvPr/>
            </p:nvSpPr>
            <p:spPr bwMode="auto">
              <a:xfrm>
                <a:off x="3568" y="999"/>
                <a:ext cx="524" cy="246"/>
              </a:xfrm>
              <a:custGeom>
                <a:avLst/>
                <a:gdLst>
                  <a:gd name="T0" fmla="*/ 0 w 372"/>
                  <a:gd name="T1" fmla="*/ 208 h 161"/>
                  <a:gd name="T2" fmla="*/ 165 w 372"/>
                  <a:gd name="T3" fmla="*/ 0 h 161"/>
                  <a:gd name="T4" fmla="*/ 135 w 372"/>
                  <a:gd name="T5" fmla="*/ 84 h 161"/>
                  <a:gd name="T6" fmla="*/ 159 w 372"/>
                  <a:gd name="T7" fmla="*/ 112 h 161"/>
                  <a:gd name="T8" fmla="*/ 210 w 372"/>
                  <a:gd name="T9" fmla="*/ 76 h 161"/>
                  <a:gd name="T10" fmla="*/ 324 w 372"/>
                  <a:gd name="T11" fmla="*/ 128 h 161"/>
                  <a:gd name="T12" fmla="*/ 373 w 372"/>
                  <a:gd name="T13" fmla="*/ 84 h 161"/>
                  <a:gd name="T14" fmla="*/ 525 w 372"/>
                  <a:gd name="T15" fmla="*/ 61 h 161"/>
                  <a:gd name="T16" fmla="*/ 555 w 372"/>
                  <a:gd name="T17" fmla="*/ 115 h 161"/>
                  <a:gd name="T18" fmla="*/ 616 w 372"/>
                  <a:gd name="T19" fmla="*/ 102 h 161"/>
                  <a:gd name="T20" fmla="*/ 730 w 372"/>
                  <a:gd name="T21" fmla="*/ 156 h 161"/>
                  <a:gd name="T22" fmla="*/ 738 w 372"/>
                  <a:gd name="T23" fmla="*/ 199 h 161"/>
                  <a:gd name="T24" fmla="*/ 613 w 372"/>
                  <a:gd name="T25" fmla="*/ 234 h 161"/>
                  <a:gd name="T26" fmla="*/ 575 w 372"/>
                  <a:gd name="T27" fmla="*/ 208 h 161"/>
                  <a:gd name="T28" fmla="*/ 511 w 372"/>
                  <a:gd name="T29" fmla="*/ 215 h 161"/>
                  <a:gd name="T30" fmla="*/ 437 w 372"/>
                  <a:gd name="T31" fmla="*/ 269 h 161"/>
                  <a:gd name="T32" fmla="*/ 403 w 372"/>
                  <a:gd name="T33" fmla="*/ 270 h 161"/>
                  <a:gd name="T34" fmla="*/ 375 w 372"/>
                  <a:gd name="T35" fmla="*/ 234 h 161"/>
                  <a:gd name="T36" fmla="*/ 334 w 372"/>
                  <a:gd name="T37" fmla="*/ 373 h 161"/>
                  <a:gd name="T38" fmla="*/ 286 w 372"/>
                  <a:gd name="T39" fmla="*/ 376 h 161"/>
                  <a:gd name="T40" fmla="*/ 266 w 372"/>
                  <a:gd name="T41" fmla="*/ 319 h 161"/>
                  <a:gd name="T42" fmla="*/ 166 w 372"/>
                  <a:gd name="T43" fmla="*/ 295 h 161"/>
                  <a:gd name="T44" fmla="*/ 121 w 372"/>
                  <a:gd name="T45" fmla="*/ 255 h 161"/>
                  <a:gd name="T46" fmla="*/ 39 w 372"/>
                  <a:gd name="T47" fmla="*/ 269 h 161"/>
                  <a:gd name="T48" fmla="*/ 0 w 372"/>
                  <a:gd name="T49" fmla="*/ 208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2" h="161">
                    <a:moveTo>
                      <a:pt x="0" y="89"/>
                    </a:moveTo>
                    <a:lnTo>
                      <a:pt x="83" y="0"/>
                    </a:lnTo>
                    <a:lnTo>
                      <a:pt x="68" y="36"/>
                    </a:lnTo>
                    <a:lnTo>
                      <a:pt x="80" y="48"/>
                    </a:lnTo>
                    <a:lnTo>
                      <a:pt x="106" y="33"/>
                    </a:lnTo>
                    <a:lnTo>
                      <a:pt x="163" y="55"/>
                    </a:lnTo>
                    <a:lnTo>
                      <a:pt x="188" y="36"/>
                    </a:lnTo>
                    <a:lnTo>
                      <a:pt x="265" y="26"/>
                    </a:lnTo>
                    <a:lnTo>
                      <a:pt x="280" y="49"/>
                    </a:lnTo>
                    <a:lnTo>
                      <a:pt x="310" y="44"/>
                    </a:lnTo>
                    <a:lnTo>
                      <a:pt x="368" y="67"/>
                    </a:lnTo>
                    <a:lnTo>
                      <a:pt x="372" y="85"/>
                    </a:lnTo>
                    <a:lnTo>
                      <a:pt x="309" y="100"/>
                    </a:lnTo>
                    <a:lnTo>
                      <a:pt x="290" y="89"/>
                    </a:lnTo>
                    <a:lnTo>
                      <a:pt x="258" y="92"/>
                    </a:lnTo>
                    <a:lnTo>
                      <a:pt x="220" y="115"/>
                    </a:lnTo>
                    <a:lnTo>
                      <a:pt x="203" y="116"/>
                    </a:lnTo>
                    <a:lnTo>
                      <a:pt x="189" y="100"/>
                    </a:lnTo>
                    <a:lnTo>
                      <a:pt x="168" y="160"/>
                    </a:lnTo>
                    <a:lnTo>
                      <a:pt x="144" y="161"/>
                    </a:lnTo>
                    <a:lnTo>
                      <a:pt x="134" y="137"/>
                    </a:lnTo>
                    <a:lnTo>
                      <a:pt x="84" y="126"/>
                    </a:lnTo>
                    <a:lnTo>
                      <a:pt x="61" y="109"/>
                    </a:lnTo>
                    <a:lnTo>
                      <a:pt x="20" y="115"/>
                    </a:lnTo>
                    <a:lnTo>
                      <a:pt x="0" y="8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7" name="Freeform 39"/>
              <p:cNvSpPr>
                <a:spLocks/>
              </p:cNvSpPr>
              <p:nvPr/>
            </p:nvSpPr>
            <p:spPr bwMode="auto">
              <a:xfrm>
                <a:off x="3931" y="1173"/>
                <a:ext cx="376" cy="552"/>
              </a:xfrm>
              <a:custGeom>
                <a:avLst/>
                <a:gdLst>
                  <a:gd name="T0" fmla="*/ 134 w 266"/>
                  <a:gd name="T1" fmla="*/ 32 h 361"/>
                  <a:gd name="T2" fmla="*/ 154 w 266"/>
                  <a:gd name="T3" fmla="*/ 87 h 361"/>
                  <a:gd name="T4" fmla="*/ 116 w 266"/>
                  <a:gd name="T5" fmla="*/ 119 h 361"/>
                  <a:gd name="T6" fmla="*/ 114 w 266"/>
                  <a:gd name="T7" fmla="*/ 252 h 361"/>
                  <a:gd name="T8" fmla="*/ 93 w 266"/>
                  <a:gd name="T9" fmla="*/ 167 h 361"/>
                  <a:gd name="T10" fmla="*/ 16 w 266"/>
                  <a:gd name="T11" fmla="*/ 251 h 361"/>
                  <a:gd name="T12" fmla="*/ 0 w 266"/>
                  <a:gd name="T13" fmla="*/ 491 h 361"/>
                  <a:gd name="T14" fmla="*/ 48 w 266"/>
                  <a:gd name="T15" fmla="*/ 610 h 361"/>
                  <a:gd name="T16" fmla="*/ 54 w 266"/>
                  <a:gd name="T17" fmla="*/ 671 h 361"/>
                  <a:gd name="T18" fmla="*/ 57 w 266"/>
                  <a:gd name="T19" fmla="*/ 720 h 361"/>
                  <a:gd name="T20" fmla="*/ 54 w 266"/>
                  <a:gd name="T21" fmla="*/ 765 h 361"/>
                  <a:gd name="T22" fmla="*/ 44 w 266"/>
                  <a:gd name="T23" fmla="*/ 844 h 361"/>
                  <a:gd name="T24" fmla="*/ 254 w 266"/>
                  <a:gd name="T25" fmla="*/ 827 h 361"/>
                  <a:gd name="T26" fmla="*/ 530 w 266"/>
                  <a:gd name="T27" fmla="*/ 800 h 361"/>
                  <a:gd name="T28" fmla="*/ 479 w 266"/>
                  <a:gd name="T29" fmla="*/ 783 h 361"/>
                  <a:gd name="T30" fmla="*/ 451 w 266"/>
                  <a:gd name="T31" fmla="*/ 739 h 361"/>
                  <a:gd name="T32" fmla="*/ 493 w 266"/>
                  <a:gd name="T33" fmla="*/ 702 h 361"/>
                  <a:gd name="T34" fmla="*/ 493 w 266"/>
                  <a:gd name="T35" fmla="*/ 654 h 361"/>
                  <a:gd name="T36" fmla="*/ 474 w 266"/>
                  <a:gd name="T37" fmla="*/ 613 h 361"/>
                  <a:gd name="T38" fmla="*/ 493 w 266"/>
                  <a:gd name="T39" fmla="*/ 584 h 361"/>
                  <a:gd name="T40" fmla="*/ 531 w 266"/>
                  <a:gd name="T41" fmla="*/ 587 h 361"/>
                  <a:gd name="T42" fmla="*/ 523 w 266"/>
                  <a:gd name="T43" fmla="*/ 469 h 361"/>
                  <a:gd name="T44" fmla="*/ 513 w 266"/>
                  <a:gd name="T45" fmla="*/ 399 h 361"/>
                  <a:gd name="T46" fmla="*/ 492 w 266"/>
                  <a:gd name="T47" fmla="*/ 358 h 361"/>
                  <a:gd name="T48" fmla="*/ 469 w 266"/>
                  <a:gd name="T49" fmla="*/ 332 h 361"/>
                  <a:gd name="T50" fmla="*/ 435 w 266"/>
                  <a:gd name="T51" fmla="*/ 323 h 361"/>
                  <a:gd name="T52" fmla="*/ 401 w 266"/>
                  <a:gd name="T53" fmla="*/ 323 h 361"/>
                  <a:gd name="T54" fmla="*/ 368 w 266"/>
                  <a:gd name="T55" fmla="*/ 376 h 361"/>
                  <a:gd name="T56" fmla="*/ 346 w 266"/>
                  <a:gd name="T57" fmla="*/ 395 h 361"/>
                  <a:gd name="T58" fmla="*/ 329 w 266"/>
                  <a:gd name="T59" fmla="*/ 399 h 361"/>
                  <a:gd name="T60" fmla="*/ 314 w 266"/>
                  <a:gd name="T61" fmla="*/ 393 h 361"/>
                  <a:gd name="T62" fmla="*/ 308 w 266"/>
                  <a:gd name="T63" fmla="*/ 365 h 361"/>
                  <a:gd name="T64" fmla="*/ 314 w 266"/>
                  <a:gd name="T65" fmla="*/ 349 h 361"/>
                  <a:gd name="T66" fmla="*/ 328 w 266"/>
                  <a:gd name="T67" fmla="*/ 332 h 361"/>
                  <a:gd name="T68" fmla="*/ 342 w 266"/>
                  <a:gd name="T69" fmla="*/ 323 h 361"/>
                  <a:gd name="T70" fmla="*/ 358 w 266"/>
                  <a:gd name="T71" fmla="*/ 320 h 361"/>
                  <a:gd name="T72" fmla="*/ 358 w 266"/>
                  <a:gd name="T73" fmla="*/ 287 h 361"/>
                  <a:gd name="T74" fmla="*/ 397 w 266"/>
                  <a:gd name="T75" fmla="*/ 252 h 361"/>
                  <a:gd name="T76" fmla="*/ 358 w 266"/>
                  <a:gd name="T77" fmla="*/ 142 h 361"/>
                  <a:gd name="T78" fmla="*/ 358 w 266"/>
                  <a:gd name="T79" fmla="*/ 89 h 361"/>
                  <a:gd name="T80" fmla="*/ 290 w 266"/>
                  <a:gd name="T81" fmla="*/ 67 h 361"/>
                  <a:gd name="T82" fmla="*/ 194 w 266"/>
                  <a:gd name="T83" fmla="*/ 0 h 361"/>
                  <a:gd name="T84" fmla="*/ 134 w 266"/>
                  <a:gd name="T85" fmla="*/ 32 h 3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6" h="361">
                    <a:moveTo>
                      <a:pt x="67" y="14"/>
                    </a:moveTo>
                    <a:lnTo>
                      <a:pt x="77" y="37"/>
                    </a:lnTo>
                    <a:lnTo>
                      <a:pt x="58" y="51"/>
                    </a:lnTo>
                    <a:lnTo>
                      <a:pt x="57" y="108"/>
                    </a:lnTo>
                    <a:lnTo>
                      <a:pt x="47" y="71"/>
                    </a:lnTo>
                    <a:lnTo>
                      <a:pt x="8" y="107"/>
                    </a:lnTo>
                    <a:lnTo>
                      <a:pt x="0" y="210"/>
                    </a:lnTo>
                    <a:lnTo>
                      <a:pt x="24" y="261"/>
                    </a:lnTo>
                    <a:lnTo>
                      <a:pt x="27" y="287"/>
                    </a:lnTo>
                    <a:lnTo>
                      <a:pt x="28" y="308"/>
                    </a:lnTo>
                    <a:lnTo>
                      <a:pt x="27" y="327"/>
                    </a:lnTo>
                    <a:lnTo>
                      <a:pt x="22" y="361"/>
                    </a:lnTo>
                    <a:lnTo>
                      <a:pt x="127" y="354"/>
                    </a:lnTo>
                    <a:lnTo>
                      <a:pt x="265" y="342"/>
                    </a:lnTo>
                    <a:lnTo>
                      <a:pt x="240" y="335"/>
                    </a:lnTo>
                    <a:lnTo>
                      <a:pt x="226" y="316"/>
                    </a:lnTo>
                    <a:lnTo>
                      <a:pt x="247" y="300"/>
                    </a:lnTo>
                    <a:lnTo>
                      <a:pt x="247" y="280"/>
                    </a:lnTo>
                    <a:lnTo>
                      <a:pt x="237" y="262"/>
                    </a:lnTo>
                    <a:lnTo>
                      <a:pt x="247" y="250"/>
                    </a:lnTo>
                    <a:lnTo>
                      <a:pt x="266" y="251"/>
                    </a:lnTo>
                    <a:lnTo>
                      <a:pt x="262" y="201"/>
                    </a:lnTo>
                    <a:lnTo>
                      <a:pt x="257" y="171"/>
                    </a:lnTo>
                    <a:lnTo>
                      <a:pt x="246" y="153"/>
                    </a:lnTo>
                    <a:lnTo>
                      <a:pt x="235" y="142"/>
                    </a:lnTo>
                    <a:lnTo>
                      <a:pt x="218" y="138"/>
                    </a:lnTo>
                    <a:lnTo>
                      <a:pt x="201" y="138"/>
                    </a:lnTo>
                    <a:lnTo>
                      <a:pt x="184" y="161"/>
                    </a:lnTo>
                    <a:lnTo>
                      <a:pt x="173" y="169"/>
                    </a:lnTo>
                    <a:lnTo>
                      <a:pt x="165" y="171"/>
                    </a:lnTo>
                    <a:lnTo>
                      <a:pt x="157" y="168"/>
                    </a:lnTo>
                    <a:lnTo>
                      <a:pt x="154" y="156"/>
                    </a:lnTo>
                    <a:lnTo>
                      <a:pt x="157" y="149"/>
                    </a:lnTo>
                    <a:lnTo>
                      <a:pt x="164" y="142"/>
                    </a:lnTo>
                    <a:lnTo>
                      <a:pt x="171" y="138"/>
                    </a:lnTo>
                    <a:lnTo>
                      <a:pt x="179" y="137"/>
                    </a:lnTo>
                    <a:lnTo>
                      <a:pt x="179" y="123"/>
                    </a:lnTo>
                    <a:lnTo>
                      <a:pt x="199" y="108"/>
                    </a:lnTo>
                    <a:lnTo>
                      <a:pt x="179" y="61"/>
                    </a:lnTo>
                    <a:lnTo>
                      <a:pt x="179" y="38"/>
                    </a:lnTo>
                    <a:lnTo>
                      <a:pt x="145" y="29"/>
                    </a:lnTo>
                    <a:lnTo>
                      <a:pt x="97"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67" name="Freeform 40"/>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8" name="Freeform 41"/>
            <p:cNvSpPr>
              <a:spLocks/>
            </p:cNvSpPr>
            <p:nvPr/>
          </p:nvSpPr>
          <p:spPr bwMode="auto">
            <a:xfrm>
              <a:off x="3117" y="1823"/>
              <a:ext cx="620" cy="552"/>
            </a:xfrm>
            <a:custGeom>
              <a:avLst/>
              <a:gdLst>
                <a:gd name="T0" fmla="*/ 0 w 458"/>
                <a:gd name="T1" fmla="*/ 26 h 377"/>
                <a:gd name="T2" fmla="*/ 367 w 458"/>
                <a:gd name="T3" fmla="*/ 0 h 377"/>
                <a:gd name="T4" fmla="*/ 445 w 458"/>
                <a:gd name="T5" fmla="*/ 0 h 377"/>
                <a:gd name="T6" fmla="*/ 504 w 458"/>
                <a:gd name="T7" fmla="*/ 23 h 377"/>
                <a:gd name="T8" fmla="*/ 472 w 458"/>
                <a:gd name="T9" fmla="*/ 92 h 377"/>
                <a:gd name="T10" fmla="*/ 579 w 458"/>
                <a:gd name="T11" fmla="*/ 208 h 377"/>
                <a:gd name="T12" fmla="*/ 613 w 458"/>
                <a:gd name="T13" fmla="*/ 305 h 377"/>
                <a:gd name="T14" fmla="*/ 678 w 458"/>
                <a:gd name="T15" fmla="*/ 278 h 377"/>
                <a:gd name="T16" fmla="*/ 677 w 458"/>
                <a:gd name="T17" fmla="*/ 416 h 377"/>
                <a:gd name="T18" fmla="*/ 739 w 458"/>
                <a:gd name="T19" fmla="*/ 457 h 377"/>
                <a:gd name="T20" fmla="*/ 770 w 458"/>
                <a:gd name="T21" fmla="*/ 577 h 377"/>
                <a:gd name="T22" fmla="*/ 814 w 458"/>
                <a:gd name="T23" fmla="*/ 587 h 377"/>
                <a:gd name="T24" fmla="*/ 839 w 458"/>
                <a:gd name="T25" fmla="*/ 637 h 377"/>
                <a:gd name="T26" fmla="*/ 782 w 458"/>
                <a:gd name="T27" fmla="*/ 707 h 377"/>
                <a:gd name="T28" fmla="*/ 763 w 458"/>
                <a:gd name="T29" fmla="*/ 786 h 377"/>
                <a:gd name="T30" fmla="*/ 684 w 458"/>
                <a:gd name="T31" fmla="*/ 808 h 377"/>
                <a:gd name="T32" fmla="*/ 705 w 458"/>
                <a:gd name="T33" fmla="*/ 720 h 377"/>
                <a:gd name="T34" fmla="*/ 390 w 458"/>
                <a:gd name="T35" fmla="*/ 753 h 377"/>
                <a:gd name="T36" fmla="*/ 165 w 458"/>
                <a:gd name="T37" fmla="*/ 785 h 377"/>
                <a:gd name="T38" fmla="*/ 150 w 458"/>
                <a:gd name="T39" fmla="*/ 698 h 377"/>
                <a:gd name="T40" fmla="*/ 134 w 458"/>
                <a:gd name="T41" fmla="*/ 439 h 377"/>
                <a:gd name="T42" fmla="*/ 131 w 458"/>
                <a:gd name="T43" fmla="*/ 299 h 377"/>
                <a:gd name="T44" fmla="*/ 57 w 458"/>
                <a:gd name="T45" fmla="*/ 234 h 377"/>
                <a:gd name="T46" fmla="*/ 84 w 458"/>
                <a:gd name="T47" fmla="*/ 176 h 377"/>
                <a:gd name="T48" fmla="*/ 47 w 458"/>
                <a:gd name="T49" fmla="*/ 143 h 377"/>
                <a:gd name="T50" fmla="*/ 0 w 458"/>
                <a:gd name="T51" fmla="*/ 26 h 3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58" h="377">
                  <a:moveTo>
                    <a:pt x="0" y="12"/>
                  </a:moveTo>
                  <a:lnTo>
                    <a:pt x="200" y="0"/>
                  </a:lnTo>
                  <a:lnTo>
                    <a:pt x="243" y="0"/>
                  </a:lnTo>
                  <a:lnTo>
                    <a:pt x="275" y="11"/>
                  </a:lnTo>
                  <a:lnTo>
                    <a:pt x="258" y="43"/>
                  </a:lnTo>
                  <a:lnTo>
                    <a:pt x="316" y="97"/>
                  </a:lnTo>
                  <a:lnTo>
                    <a:pt x="335" y="142"/>
                  </a:lnTo>
                  <a:lnTo>
                    <a:pt x="370" y="130"/>
                  </a:lnTo>
                  <a:lnTo>
                    <a:pt x="369" y="194"/>
                  </a:lnTo>
                  <a:lnTo>
                    <a:pt x="403" y="213"/>
                  </a:lnTo>
                  <a:lnTo>
                    <a:pt x="420" y="269"/>
                  </a:lnTo>
                  <a:lnTo>
                    <a:pt x="444" y="274"/>
                  </a:lnTo>
                  <a:lnTo>
                    <a:pt x="458" y="297"/>
                  </a:lnTo>
                  <a:lnTo>
                    <a:pt x="427" y="330"/>
                  </a:lnTo>
                  <a:lnTo>
                    <a:pt x="417" y="367"/>
                  </a:lnTo>
                  <a:lnTo>
                    <a:pt x="373" y="377"/>
                  </a:lnTo>
                  <a:lnTo>
                    <a:pt x="385" y="336"/>
                  </a:lnTo>
                  <a:lnTo>
                    <a:pt x="213" y="351"/>
                  </a:lnTo>
                  <a:lnTo>
                    <a:pt x="90" y="366"/>
                  </a:lnTo>
                  <a:lnTo>
                    <a:pt x="82" y="326"/>
                  </a:lnTo>
                  <a:lnTo>
                    <a:pt x="73" y="205"/>
                  </a:lnTo>
                  <a:lnTo>
                    <a:pt x="72" y="139"/>
                  </a:lnTo>
                  <a:lnTo>
                    <a:pt x="31" y="109"/>
                  </a:lnTo>
                  <a:lnTo>
                    <a:pt x="46" y="82"/>
                  </a:lnTo>
                  <a:lnTo>
                    <a:pt x="26" y="67"/>
                  </a:lnTo>
                  <a:lnTo>
                    <a:pt x="0"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9" name="Freeform 42"/>
            <p:cNvSpPr>
              <a:spLocks/>
            </p:cNvSpPr>
            <p:nvPr/>
          </p:nvSpPr>
          <p:spPr bwMode="auto">
            <a:xfrm>
              <a:off x="3784" y="1589"/>
              <a:ext cx="313" cy="540"/>
            </a:xfrm>
            <a:custGeom>
              <a:avLst/>
              <a:gdLst>
                <a:gd name="T0" fmla="*/ 0 w 224"/>
                <a:gd name="T1" fmla="*/ 56 h 369"/>
                <a:gd name="T2" fmla="*/ 50 w 224"/>
                <a:gd name="T3" fmla="*/ 86 h 369"/>
                <a:gd name="T4" fmla="*/ 99 w 224"/>
                <a:gd name="T5" fmla="*/ 82 h 369"/>
                <a:gd name="T6" fmla="*/ 117 w 224"/>
                <a:gd name="T7" fmla="*/ 64 h 369"/>
                <a:gd name="T8" fmla="*/ 129 w 224"/>
                <a:gd name="T9" fmla="*/ 18 h 369"/>
                <a:gd name="T10" fmla="*/ 340 w 224"/>
                <a:gd name="T11" fmla="*/ 0 h 369"/>
                <a:gd name="T12" fmla="*/ 437 w 224"/>
                <a:gd name="T13" fmla="*/ 556 h 369"/>
                <a:gd name="T14" fmla="*/ 429 w 224"/>
                <a:gd name="T15" fmla="*/ 553 h 369"/>
                <a:gd name="T16" fmla="*/ 358 w 224"/>
                <a:gd name="T17" fmla="*/ 585 h 369"/>
                <a:gd name="T18" fmla="*/ 306 w 224"/>
                <a:gd name="T19" fmla="*/ 735 h 369"/>
                <a:gd name="T20" fmla="*/ 231 w 224"/>
                <a:gd name="T21" fmla="*/ 713 h 369"/>
                <a:gd name="T22" fmla="*/ 143 w 224"/>
                <a:gd name="T23" fmla="*/ 768 h 369"/>
                <a:gd name="T24" fmla="*/ 29 w 224"/>
                <a:gd name="T25" fmla="*/ 790 h 369"/>
                <a:gd name="T26" fmla="*/ 80 w 224"/>
                <a:gd name="T27" fmla="*/ 642 h 369"/>
                <a:gd name="T28" fmla="*/ 59 w 224"/>
                <a:gd name="T29" fmla="*/ 560 h 369"/>
                <a:gd name="T30" fmla="*/ 0 w 224"/>
                <a:gd name="T31" fmla="*/ 56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24" h="369">
                  <a:moveTo>
                    <a:pt x="0" y="26"/>
                  </a:moveTo>
                  <a:lnTo>
                    <a:pt x="26" y="40"/>
                  </a:lnTo>
                  <a:lnTo>
                    <a:pt x="51" y="38"/>
                  </a:lnTo>
                  <a:lnTo>
                    <a:pt x="60" y="30"/>
                  </a:lnTo>
                  <a:lnTo>
                    <a:pt x="66" y="8"/>
                  </a:lnTo>
                  <a:lnTo>
                    <a:pt x="174" y="0"/>
                  </a:lnTo>
                  <a:lnTo>
                    <a:pt x="224" y="260"/>
                  </a:lnTo>
                  <a:lnTo>
                    <a:pt x="220" y="258"/>
                  </a:lnTo>
                  <a:lnTo>
                    <a:pt x="183" y="273"/>
                  </a:lnTo>
                  <a:lnTo>
                    <a:pt x="157" y="343"/>
                  </a:lnTo>
                  <a:lnTo>
                    <a:pt x="118" y="333"/>
                  </a:lnTo>
                  <a:lnTo>
                    <a:pt x="73" y="359"/>
                  </a:lnTo>
                  <a:lnTo>
                    <a:pt x="15" y="369"/>
                  </a:lnTo>
                  <a:lnTo>
                    <a:pt x="41" y="300"/>
                  </a:lnTo>
                  <a:lnTo>
                    <a:pt x="30" y="262"/>
                  </a:lnTo>
                  <a:lnTo>
                    <a:pt x="0" y="2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0" name="Freeform 43"/>
            <p:cNvSpPr>
              <a:spLocks/>
            </p:cNvSpPr>
            <p:nvPr/>
          </p:nvSpPr>
          <p:spPr bwMode="auto">
            <a:xfrm>
              <a:off x="4030" y="1479"/>
              <a:ext cx="389" cy="488"/>
            </a:xfrm>
            <a:custGeom>
              <a:avLst/>
              <a:gdLst>
                <a:gd name="T0" fmla="*/ 0 w 288"/>
                <a:gd name="T1" fmla="*/ 161 h 333"/>
                <a:gd name="T2" fmla="*/ 238 w 288"/>
                <a:gd name="T3" fmla="*/ 135 h 333"/>
                <a:gd name="T4" fmla="*/ 286 w 288"/>
                <a:gd name="T5" fmla="*/ 147 h 333"/>
                <a:gd name="T6" fmla="*/ 397 w 288"/>
                <a:gd name="T7" fmla="*/ 84 h 333"/>
                <a:gd name="T8" fmla="*/ 423 w 288"/>
                <a:gd name="T9" fmla="*/ 28 h 333"/>
                <a:gd name="T10" fmla="*/ 489 w 288"/>
                <a:gd name="T11" fmla="*/ 0 h 333"/>
                <a:gd name="T12" fmla="*/ 525 w 288"/>
                <a:gd name="T13" fmla="*/ 271 h 333"/>
                <a:gd name="T14" fmla="*/ 498 w 288"/>
                <a:gd name="T15" fmla="*/ 300 h 333"/>
                <a:gd name="T16" fmla="*/ 505 w 288"/>
                <a:gd name="T17" fmla="*/ 488 h 333"/>
                <a:gd name="T18" fmla="*/ 452 w 288"/>
                <a:gd name="T19" fmla="*/ 504 h 333"/>
                <a:gd name="T20" fmla="*/ 423 w 288"/>
                <a:gd name="T21" fmla="*/ 608 h 333"/>
                <a:gd name="T22" fmla="*/ 381 w 288"/>
                <a:gd name="T23" fmla="*/ 595 h 333"/>
                <a:gd name="T24" fmla="*/ 369 w 288"/>
                <a:gd name="T25" fmla="*/ 715 h 333"/>
                <a:gd name="T26" fmla="*/ 308 w 288"/>
                <a:gd name="T27" fmla="*/ 664 h 333"/>
                <a:gd name="T28" fmla="*/ 193 w 288"/>
                <a:gd name="T29" fmla="*/ 696 h 333"/>
                <a:gd name="T30" fmla="*/ 145 w 288"/>
                <a:gd name="T31" fmla="*/ 651 h 333"/>
                <a:gd name="T32" fmla="*/ 77 w 288"/>
                <a:gd name="T33" fmla="*/ 649 h 333"/>
                <a:gd name="T34" fmla="*/ 43 w 288"/>
                <a:gd name="T35" fmla="*/ 447 h 333"/>
                <a:gd name="T36" fmla="*/ 0 w 288"/>
                <a:gd name="T37" fmla="*/ 161 h 3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8" h="333">
                  <a:moveTo>
                    <a:pt x="0" y="75"/>
                  </a:moveTo>
                  <a:lnTo>
                    <a:pt x="130" y="63"/>
                  </a:lnTo>
                  <a:lnTo>
                    <a:pt x="157" y="68"/>
                  </a:lnTo>
                  <a:lnTo>
                    <a:pt x="218" y="39"/>
                  </a:lnTo>
                  <a:lnTo>
                    <a:pt x="232" y="13"/>
                  </a:lnTo>
                  <a:lnTo>
                    <a:pt x="268" y="0"/>
                  </a:lnTo>
                  <a:lnTo>
                    <a:pt x="288" y="126"/>
                  </a:lnTo>
                  <a:lnTo>
                    <a:pt x="273" y="140"/>
                  </a:lnTo>
                  <a:lnTo>
                    <a:pt x="277" y="227"/>
                  </a:lnTo>
                  <a:lnTo>
                    <a:pt x="248" y="235"/>
                  </a:lnTo>
                  <a:lnTo>
                    <a:pt x="232" y="283"/>
                  </a:lnTo>
                  <a:lnTo>
                    <a:pt x="209" y="277"/>
                  </a:lnTo>
                  <a:lnTo>
                    <a:pt x="202" y="333"/>
                  </a:lnTo>
                  <a:lnTo>
                    <a:pt x="169" y="309"/>
                  </a:lnTo>
                  <a:lnTo>
                    <a:pt x="106" y="324"/>
                  </a:lnTo>
                  <a:lnTo>
                    <a:pt x="79" y="303"/>
                  </a:lnTo>
                  <a:lnTo>
                    <a:pt x="42" y="302"/>
                  </a:lnTo>
                  <a:lnTo>
                    <a:pt x="24" y="208"/>
                  </a:lnTo>
                  <a:lnTo>
                    <a:pt x="0" y="7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1" name="Freeform 44"/>
            <p:cNvSpPr>
              <a:spLocks/>
            </p:cNvSpPr>
            <p:nvPr/>
          </p:nvSpPr>
          <p:spPr bwMode="auto">
            <a:xfrm>
              <a:off x="3684" y="1920"/>
              <a:ext cx="683" cy="411"/>
            </a:xfrm>
            <a:custGeom>
              <a:avLst/>
              <a:gdLst>
                <a:gd name="T0" fmla="*/ 0 w 506"/>
                <a:gd name="T1" fmla="*/ 601 h 281"/>
                <a:gd name="T2" fmla="*/ 224 w 506"/>
                <a:gd name="T3" fmla="*/ 565 h 281"/>
                <a:gd name="T4" fmla="*/ 224 w 506"/>
                <a:gd name="T5" fmla="*/ 537 h 281"/>
                <a:gd name="T6" fmla="*/ 765 w 506"/>
                <a:gd name="T7" fmla="*/ 449 h 281"/>
                <a:gd name="T8" fmla="*/ 775 w 506"/>
                <a:gd name="T9" fmla="*/ 404 h 281"/>
                <a:gd name="T10" fmla="*/ 854 w 506"/>
                <a:gd name="T11" fmla="*/ 370 h 281"/>
                <a:gd name="T12" fmla="*/ 864 w 506"/>
                <a:gd name="T13" fmla="*/ 320 h 281"/>
                <a:gd name="T14" fmla="*/ 898 w 506"/>
                <a:gd name="T15" fmla="*/ 306 h 281"/>
                <a:gd name="T16" fmla="*/ 922 w 506"/>
                <a:gd name="T17" fmla="*/ 233 h 281"/>
                <a:gd name="T18" fmla="*/ 848 w 506"/>
                <a:gd name="T19" fmla="*/ 162 h 281"/>
                <a:gd name="T20" fmla="*/ 834 w 506"/>
                <a:gd name="T21" fmla="*/ 66 h 281"/>
                <a:gd name="T22" fmla="*/ 775 w 506"/>
                <a:gd name="T23" fmla="*/ 18 h 281"/>
                <a:gd name="T24" fmla="*/ 655 w 506"/>
                <a:gd name="T25" fmla="*/ 45 h 281"/>
                <a:gd name="T26" fmla="*/ 598 w 506"/>
                <a:gd name="T27" fmla="*/ 1 h 281"/>
                <a:gd name="T28" fmla="*/ 543 w 506"/>
                <a:gd name="T29" fmla="*/ 0 h 281"/>
                <a:gd name="T30" fmla="*/ 556 w 506"/>
                <a:gd name="T31" fmla="*/ 66 h 281"/>
                <a:gd name="T32" fmla="*/ 481 w 506"/>
                <a:gd name="T33" fmla="*/ 101 h 281"/>
                <a:gd name="T34" fmla="*/ 431 w 506"/>
                <a:gd name="T35" fmla="*/ 250 h 281"/>
                <a:gd name="T36" fmla="*/ 363 w 506"/>
                <a:gd name="T37" fmla="*/ 225 h 281"/>
                <a:gd name="T38" fmla="*/ 281 w 506"/>
                <a:gd name="T39" fmla="*/ 282 h 281"/>
                <a:gd name="T40" fmla="*/ 177 w 506"/>
                <a:gd name="T41" fmla="*/ 304 h 281"/>
                <a:gd name="T42" fmla="*/ 177 w 506"/>
                <a:gd name="T43" fmla="*/ 388 h 281"/>
                <a:gd name="T44" fmla="*/ 124 w 506"/>
                <a:gd name="T45" fmla="*/ 385 h 281"/>
                <a:gd name="T46" fmla="*/ 126 w 506"/>
                <a:gd name="T47" fmla="*/ 459 h 281"/>
                <a:gd name="T48" fmla="*/ 72 w 506"/>
                <a:gd name="T49" fmla="*/ 430 h 281"/>
                <a:gd name="T50" fmla="*/ 40 w 506"/>
                <a:gd name="T51" fmla="*/ 445 h 281"/>
                <a:gd name="T52" fmla="*/ 67 w 506"/>
                <a:gd name="T53" fmla="*/ 494 h 281"/>
                <a:gd name="T54" fmla="*/ 11 w 506"/>
                <a:gd name="T55" fmla="*/ 560 h 281"/>
                <a:gd name="T56" fmla="*/ 0 w 506"/>
                <a:gd name="T57" fmla="*/ 601 h 2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06" h="281">
                  <a:moveTo>
                    <a:pt x="0" y="281"/>
                  </a:moveTo>
                  <a:lnTo>
                    <a:pt x="123" y="264"/>
                  </a:lnTo>
                  <a:lnTo>
                    <a:pt x="123" y="251"/>
                  </a:lnTo>
                  <a:lnTo>
                    <a:pt x="420" y="210"/>
                  </a:lnTo>
                  <a:lnTo>
                    <a:pt x="425" y="189"/>
                  </a:lnTo>
                  <a:lnTo>
                    <a:pt x="469" y="173"/>
                  </a:lnTo>
                  <a:lnTo>
                    <a:pt x="474" y="150"/>
                  </a:lnTo>
                  <a:lnTo>
                    <a:pt x="493" y="143"/>
                  </a:lnTo>
                  <a:lnTo>
                    <a:pt x="506" y="109"/>
                  </a:lnTo>
                  <a:lnTo>
                    <a:pt x="465" y="76"/>
                  </a:lnTo>
                  <a:lnTo>
                    <a:pt x="458" y="31"/>
                  </a:lnTo>
                  <a:lnTo>
                    <a:pt x="425" y="8"/>
                  </a:lnTo>
                  <a:lnTo>
                    <a:pt x="359" y="21"/>
                  </a:lnTo>
                  <a:lnTo>
                    <a:pt x="328" y="1"/>
                  </a:lnTo>
                  <a:lnTo>
                    <a:pt x="298" y="0"/>
                  </a:lnTo>
                  <a:lnTo>
                    <a:pt x="305" y="31"/>
                  </a:lnTo>
                  <a:lnTo>
                    <a:pt x="264" y="47"/>
                  </a:lnTo>
                  <a:lnTo>
                    <a:pt x="236" y="117"/>
                  </a:lnTo>
                  <a:lnTo>
                    <a:pt x="199" y="105"/>
                  </a:lnTo>
                  <a:lnTo>
                    <a:pt x="154" y="132"/>
                  </a:lnTo>
                  <a:lnTo>
                    <a:pt x="97" y="142"/>
                  </a:lnTo>
                  <a:lnTo>
                    <a:pt x="97" y="181"/>
                  </a:lnTo>
                  <a:lnTo>
                    <a:pt x="68" y="180"/>
                  </a:lnTo>
                  <a:lnTo>
                    <a:pt x="69" y="215"/>
                  </a:lnTo>
                  <a:lnTo>
                    <a:pt x="39" y="201"/>
                  </a:lnTo>
                  <a:lnTo>
                    <a:pt x="22" y="208"/>
                  </a:lnTo>
                  <a:lnTo>
                    <a:pt x="37" y="231"/>
                  </a:lnTo>
                  <a:lnTo>
                    <a:pt x="6" y="262"/>
                  </a:lnTo>
                  <a:lnTo>
                    <a:pt x="0" y="28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2" name="Freeform 45"/>
            <p:cNvSpPr>
              <a:spLocks/>
            </p:cNvSpPr>
            <p:nvPr/>
          </p:nvSpPr>
          <p:spPr bwMode="auto">
            <a:xfrm>
              <a:off x="3639" y="2185"/>
              <a:ext cx="788" cy="312"/>
            </a:xfrm>
            <a:custGeom>
              <a:avLst/>
              <a:gdLst>
                <a:gd name="T0" fmla="*/ 63 w 584"/>
                <a:gd name="T1" fmla="*/ 211 h 213"/>
                <a:gd name="T2" fmla="*/ 63 w 584"/>
                <a:gd name="T3" fmla="*/ 217 h 213"/>
                <a:gd name="T4" fmla="*/ 46 w 584"/>
                <a:gd name="T5" fmla="*/ 259 h 213"/>
                <a:gd name="T6" fmla="*/ 66 w 584"/>
                <a:gd name="T7" fmla="*/ 319 h 213"/>
                <a:gd name="T8" fmla="*/ 0 w 584"/>
                <a:gd name="T9" fmla="*/ 369 h 213"/>
                <a:gd name="T10" fmla="*/ 12 w 584"/>
                <a:gd name="T11" fmla="*/ 457 h 213"/>
                <a:gd name="T12" fmla="*/ 293 w 584"/>
                <a:gd name="T13" fmla="*/ 431 h 213"/>
                <a:gd name="T14" fmla="*/ 622 w 584"/>
                <a:gd name="T15" fmla="*/ 387 h 213"/>
                <a:gd name="T16" fmla="*/ 788 w 584"/>
                <a:gd name="T17" fmla="*/ 352 h 213"/>
                <a:gd name="T18" fmla="*/ 823 w 584"/>
                <a:gd name="T19" fmla="*/ 234 h 213"/>
                <a:gd name="T20" fmla="*/ 881 w 584"/>
                <a:gd name="T21" fmla="*/ 227 h 213"/>
                <a:gd name="T22" fmla="*/ 1063 w 584"/>
                <a:gd name="T23" fmla="*/ 0 h 213"/>
                <a:gd name="T24" fmla="*/ 827 w 584"/>
                <a:gd name="T25" fmla="*/ 59 h 213"/>
                <a:gd name="T26" fmla="*/ 278 w 584"/>
                <a:gd name="T27" fmla="*/ 151 h 213"/>
                <a:gd name="T28" fmla="*/ 283 w 584"/>
                <a:gd name="T29" fmla="*/ 179 h 213"/>
                <a:gd name="T30" fmla="*/ 63 w 584"/>
                <a:gd name="T31" fmla="*/ 211 h 2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84" h="213">
                  <a:moveTo>
                    <a:pt x="35" y="98"/>
                  </a:moveTo>
                  <a:lnTo>
                    <a:pt x="35" y="101"/>
                  </a:lnTo>
                  <a:lnTo>
                    <a:pt x="25" y="121"/>
                  </a:lnTo>
                  <a:lnTo>
                    <a:pt x="36" y="149"/>
                  </a:lnTo>
                  <a:lnTo>
                    <a:pt x="0" y="172"/>
                  </a:lnTo>
                  <a:lnTo>
                    <a:pt x="7" y="213"/>
                  </a:lnTo>
                  <a:lnTo>
                    <a:pt x="161" y="201"/>
                  </a:lnTo>
                  <a:lnTo>
                    <a:pt x="342" y="180"/>
                  </a:lnTo>
                  <a:lnTo>
                    <a:pt x="433" y="164"/>
                  </a:lnTo>
                  <a:lnTo>
                    <a:pt x="452" y="109"/>
                  </a:lnTo>
                  <a:lnTo>
                    <a:pt x="484" y="106"/>
                  </a:lnTo>
                  <a:lnTo>
                    <a:pt x="584" y="0"/>
                  </a:lnTo>
                  <a:lnTo>
                    <a:pt x="454" y="27"/>
                  </a:lnTo>
                  <a:lnTo>
                    <a:pt x="153" y="70"/>
                  </a:lnTo>
                  <a:lnTo>
                    <a:pt x="156" y="83"/>
                  </a:lnTo>
                  <a:lnTo>
                    <a:pt x="35" y="9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3" name="Freeform 46"/>
            <p:cNvSpPr>
              <a:spLocks/>
            </p:cNvSpPr>
            <p:nvPr/>
          </p:nvSpPr>
          <p:spPr bwMode="auto">
            <a:xfrm>
              <a:off x="3561" y="2473"/>
              <a:ext cx="323" cy="610"/>
            </a:xfrm>
            <a:custGeom>
              <a:avLst/>
              <a:gdLst>
                <a:gd name="T0" fmla="*/ 123 w 239"/>
                <a:gd name="T1" fmla="*/ 29 h 417"/>
                <a:gd name="T2" fmla="*/ 57 w 239"/>
                <a:gd name="T3" fmla="*/ 181 h 417"/>
                <a:gd name="T4" fmla="*/ 0 w 239"/>
                <a:gd name="T5" fmla="*/ 281 h 417"/>
                <a:gd name="T6" fmla="*/ 19 w 239"/>
                <a:gd name="T7" fmla="*/ 398 h 417"/>
                <a:gd name="T8" fmla="*/ 86 w 239"/>
                <a:gd name="T9" fmla="*/ 556 h 417"/>
                <a:gd name="T10" fmla="*/ 32 w 239"/>
                <a:gd name="T11" fmla="*/ 720 h 417"/>
                <a:gd name="T12" fmla="*/ 11 w 239"/>
                <a:gd name="T13" fmla="*/ 805 h 417"/>
                <a:gd name="T14" fmla="*/ 265 w 239"/>
                <a:gd name="T15" fmla="*/ 771 h 417"/>
                <a:gd name="T16" fmla="*/ 277 w 239"/>
                <a:gd name="T17" fmla="*/ 879 h 417"/>
                <a:gd name="T18" fmla="*/ 328 w 239"/>
                <a:gd name="T19" fmla="*/ 892 h 417"/>
                <a:gd name="T20" fmla="*/ 343 w 239"/>
                <a:gd name="T21" fmla="*/ 837 h 417"/>
                <a:gd name="T22" fmla="*/ 437 w 239"/>
                <a:gd name="T23" fmla="*/ 822 h 417"/>
                <a:gd name="T24" fmla="*/ 416 w 239"/>
                <a:gd name="T25" fmla="*/ 639 h 417"/>
                <a:gd name="T26" fmla="*/ 411 w 239"/>
                <a:gd name="T27" fmla="*/ 0 h 417"/>
                <a:gd name="T28" fmla="*/ 123 w 239"/>
                <a:gd name="T29" fmla="*/ 29 h 4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9" h="417">
                  <a:moveTo>
                    <a:pt x="67" y="14"/>
                  </a:moveTo>
                  <a:lnTo>
                    <a:pt x="31" y="85"/>
                  </a:lnTo>
                  <a:lnTo>
                    <a:pt x="0" y="131"/>
                  </a:lnTo>
                  <a:lnTo>
                    <a:pt x="10" y="186"/>
                  </a:lnTo>
                  <a:lnTo>
                    <a:pt x="47" y="260"/>
                  </a:lnTo>
                  <a:lnTo>
                    <a:pt x="18" y="336"/>
                  </a:lnTo>
                  <a:lnTo>
                    <a:pt x="6" y="376"/>
                  </a:lnTo>
                  <a:lnTo>
                    <a:pt x="145" y="360"/>
                  </a:lnTo>
                  <a:lnTo>
                    <a:pt x="152" y="411"/>
                  </a:lnTo>
                  <a:lnTo>
                    <a:pt x="180" y="417"/>
                  </a:lnTo>
                  <a:lnTo>
                    <a:pt x="188" y="391"/>
                  </a:lnTo>
                  <a:lnTo>
                    <a:pt x="239" y="384"/>
                  </a:lnTo>
                  <a:lnTo>
                    <a:pt x="228" y="299"/>
                  </a:lnTo>
                  <a:lnTo>
                    <a:pt x="225"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4" name="Freeform 47"/>
            <p:cNvSpPr>
              <a:spLocks/>
            </p:cNvSpPr>
            <p:nvPr/>
          </p:nvSpPr>
          <p:spPr bwMode="auto">
            <a:xfrm>
              <a:off x="3864" y="2444"/>
              <a:ext cx="364" cy="616"/>
            </a:xfrm>
            <a:custGeom>
              <a:avLst/>
              <a:gdLst>
                <a:gd name="T0" fmla="*/ 0 w 270"/>
                <a:gd name="T1" fmla="*/ 45 h 421"/>
                <a:gd name="T2" fmla="*/ 318 w 270"/>
                <a:gd name="T3" fmla="*/ 0 h 421"/>
                <a:gd name="T4" fmla="*/ 419 w 270"/>
                <a:gd name="T5" fmla="*/ 416 h 421"/>
                <a:gd name="T6" fmla="*/ 491 w 270"/>
                <a:gd name="T7" fmla="*/ 484 h 421"/>
                <a:gd name="T8" fmla="*/ 434 w 270"/>
                <a:gd name="T9" fmla="*/ 606 h 421"/>
                <a:gd name="T10" fmla="*/ 489 w 270"/>
                <a:gd name="T11" fmla="*/ 724 h 421"/>
                <a:gd name="T12" fmla="*/ 162 w 270"/>
                <a:gd name="T13" fmla="*/ 767 h 421"/>
                <a:gd name="T14" fmla="*/ 177 w 270"/>
                <a:gd name="T15" fmla="*/ 868 h 421"/>
                <a:gd name="T16" fmla="*/ 129 w 270"/>
                <a:gd name="T17" fmla="*/ 901 h 421"/>
                <a:gd name="T18" fmla="*/ 90 w 270"/>
                <a:gd name="T19" fmla="*/ 773 h 421"/>
                <a:gd name="T20" fmla="*/ 67 w 270"/>
                <a:gd name="T21" fmla="*/ 878 h 421"/>
                <a:gd name="T22" fmla="*/ 27 w 270"/>
                <a:gd name="T23" fmla="*/ 868 h 421"/>
                <a:gd name="T24" fmla="*/ 12 w 270"/>
                <a:gd name="T25" fmla="*/ 762 h 421"/>
                <a:gd name="T26" fmla="*/ 1 w 270"/>
                <a:gd name="T27" fmla="*/ 672 h 421"/>
                <a:gd name="T28" fmla="*/ 0 w 270"/>
                <a:gd name="T29" fmla="*/ 45 h 4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0" h="421">
                  <a:moveTo>
                    <a:pt x="0" y="21"/>
                  </a:moveTo>
                  <a:lnTo>
                    <a:pt x="175" y="0"/>
                  </a:lnTo>
                  <a:lnTo>
                    <a:pt x="231" y="194"/>
                  </a:lnTo>
                  <a:lnTo>
                    <a:pt x="270" y="226"/>
                  </a:lnTo>
                  <a:lnTo>
                    <a:pt x="239" y="283"/>
                  </a:lnTo>
                  <a:lnTo>
                    <a:pt x="269" y="338"/>
                  </a:lnTo>
                  <a:lnTo>
                    <a:pt x="89" y="358"/>
                  </a:lnTo>
                  <a:lnTo>
                    <a:pt x="97" y="405"/>
                  </a:lnTo>
                  <a:lnTo>
                    <a:pt x="71" y="421"/>
                  </a:lnTo>
                  <a:lnTo>
                    <a:pt x="50" y="361"/>
                  </a:lnTo>
                  <a:lnTo>
                    <a:pt x="37" y="410"/>
                  </a:lnTo>
                  <a:lnTo>
                    <a:pt x="15" y="405"/>
                  </a:lnTo>
                  <a:lnTo>
                    <a:pt x="7" y="356"/>
                  </a:lnTo>
                  <a:lnTo>
                    <a:pt x="1" y="314"/>
                  </a:lnTo>
                  <a:lnTo>
                    <a:pt x="0" y="2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5" name="Freeform 48"/>
            <p:cNvSpPr>
              <a:spLocks/>
            </p:cNvSpPr>
            <p:nvPr/>
          </p:nvSpPr>
          <p:spPr bwMode="auto">
            <a:xfrm>
              <a:off x="4100" y="2413"/>
              <a:ext cx="504" cy="567"/>
            </a:xfrm>
            <a:custGeom>
              <a:avLst/>
              <a:gdLst>
                <a:gd name="T0" fmla="*/ 0 w 374"/>
                <a:gd name="T1" fmla="*/ 51 h 387"/>
                <a:gd name="T2" fmla="*/ 7 w 374"/>
                <a:gd name="T3" fmla="*/ 51 h 387"/>
                <a:gd name="T4" fmla="*/ 166 w 374"/>
                <a:gd name="T5" fmla="*/ 18 h 387"/>
                <a:gd name="T6" fmla="*/ 307 w 374"/>
                <a:gd name="T7" fmla="*/ 0 h 387"/>
                <a:gd name="T8" fmla="*/ 286 w 374"/>
                <a:gd name="T9" fmla="*/ 42 h 387"/>
                <a:gd name="T10" fmla="*/ 329 w 374"/>
                <a:gd name="T11" fmla="*/ 42 h 387"/>
                <a:gd name="T12" fmla="*/ 570 w 374"/>
                <a:gd name="T13" fmla="*/ 300 h 387"/>
                <a:gd name="T14" fmla="*/ 667 w 374"/>
                <a:gd name="T15" fmla="*/ 466 h 387"/>
                <a:gd name="T16" fmla="*/ 679 w 374"/>
                <a:gd name="T17" fmla="*/ 577 h 387"/>
                <a:gd name="T18" fmla="*/ 648 w 374"/>
                <a:gd name="T19" fmla="*/ 604 h 387"/>
                <a:gd name="T20" fmla="*/ 667 w 374"/>
                <a:gd name="T21" fmla="*/ 716 h 387"/>
                <a:gd name="T22" fmla="*/ 597 w 374"/>
                <a:gd name="T23" fmla="*/ 721 h 387"/>
                <a:gd name="T24" fmla="*/ 597 w 374"/>
                <a:gd name="T25" fmla="*/ 818 h 387"/>
                <a:gd name="T26" fmla="*/ 543 w 374"/>
                <a:gd name="T27" fmla="*/ 771 h 387"/>
                <a:gd name="T28" fmla="*/ 197 w 374"/>
                <a:gd name="T29" fmla="*/ 831 h 387"/>
                <a:gd name="T30" fmla="*/ 116 w 374"/>
                <a:gd name="T31" fmla="*/ 652 h 387"/>
                <a:gd name="T32" fmla="*/ 172 w 374"/>
                <a:gd name="T33" fmla="*/ 530 h 387"/>
                <a:gd name="T34" fmla="*/ 98 w 374"/>
                <a:gd name="T35" fmla="*/ 467 h 387"/>
                <a:gd name="T36" fmla="*/ 0 w 374"/>
                <a:gd name="T37" fmla="*/ 51 h 3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4" h="387">
                  <a:moveTo>
                    <a:pt x="0" y="24"/>
                  </a:moveTo>
                  <a:lnTo>
                    <a:pt x="4" y="24"/>
                  </a:lnTo>
                  <a:lnTo>
                    <a:pt x="91" y="8"/>
                  </a:lnTo>
                  <a:lnTo>
                    <a:pt x="169" y="0"/>
                  </a:lnTo>
                  <a:lnTo>
                    <a:pt x="157" y="20"/>
                  </a:lnTo>
                  <a:lnTo>
                    <a:pt x="181" y="20"/>
                  </a:lnTo>
                  <a:lnTo>
                    <a:pt x="314" y="140"/>
                  </a:lnTo>
                  <a:lnTo>
                    <a:pt x="367" y="217"/>
                  </a:lnTo>
                  <a:lnTo>
                    <a:pt x="374" y="269"/>
                  </a:lnTo>
                  <a:lnTo>
                    <a:pt x="357" y="281"/>
                  </a:lnTo>
                  <a:lnTo>
                    <a:pt x="367" y="334"/>
                  </a:lnTo>
                  <a:lnTo>
                    <a:pt x="329" y="336"/>
                  </a:lnTo>
                  <a:lnTo>
                    <a:pt x="329" y="381"/>
                  </a:lnTo>
                  <a:lnTo>
                    <a:pt x="299" y="359"/>
                  </a:lnTo>
                  <a:lnTo>
                    <a:pt x="108" y="387"/>
                  </a:lnTo>
                  <a:lnTo>
                    <a:pt x="64" y="304"/>
                  </a:lnTo>
                  <a:lnTo>
                    <a:pt x="95" y="247"/>
                  </a:lnTo>
                  <a:lnTo>
                    <a:pt x="54" y="218"/>
                  </a:lnTo>
                  <a:lnTo>
                    <a:pt x="0" y="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6" name="Freeform 49"/>
            <p:cNvSpPr>
              <a:spLocks/>
            </p:cNvSpPr>
            <p:nvPr/>
          </p:nvSpPr>
          <p:spPr bwMode="auto">
            <a:xfrm>
              <a:off x="4312" y="2337"/>
              <a:ext cx="460" cy="395"/>
            </a:xfrm>
            <a:custGeom>
              <a:avLst/>
              <a:gdLst>
                <a:gd name="T0" fmla="*/ 23 w 342"/>
                <a:gd name="T1" fmla="*/ 102 h 270"/>
                <a:gd name="T2" fmla="*/ 73 w 342"/>
                <a:gd name="T3" fmla="*/ 47 h 270"/>
                <a:gd name="T4" fmla="*/ 257 w 342"/>
                <a:gd name="T5" fmla="*/ 0 h 270"/>
                <a:gd name="T6" fmla="*/ 313 w 342"/>
                <a:gd name="T7" fmla="*/ 32 h 270"/>
                <a:gd name="T8" fmla="*/ 432 w 342"/>
                <a:gd name="T9" fmla="*/ 6 h 270"/>
                <a:gd name="T10" fmla="*/ 530 w 342"/>
                <a:gd name="T11" fmla="*/ 89 h 270"/>
                <a:gd name="T12" fmla="*/ 619 w 342"/>
                <a:gd name="T13" fmla="*/ 154 h 270"/>
                <a:gd name="T14" fmla="*/ 568 w 342"/>
                <a:gd name="T15" fmla="*/ 328 h 270"/>
                <a:gd name="T16" fmla="*/ 494 w 342"/>
                <a:gd name="T17" fmla="*/ 415 h 270"/>
                <a:gd name="T18" fmla="*/ 413 w 342"/>
                <a:gd name="T19" fmla="*/ 440 h 270"/>
                <a:gd name="T20" fmla="*/ 429 w 342"/>
                <a:gd name="T21" fmla="*/ 512 h 270"/>
                <a:gd name="T22" fmla="*/ 379 w 342"/>
                <a:gd name="T23" fmla="*/ 578 h 270"/>
                <a:gd name="T24" fmla="*/ 284 w 342"/>
                <a:gd name="T25" fmla="*/ 415 h 270"/>
                <a:gd name="T26" fmla="*/ 42 w 342"/>
                <a:gd name="T27" fmla="*/ 154 h 270"/>
                <a:gd name="T28" fmla="*/ 0 w 342"/>
                <a:gd name="T29" fmla="*/ 154 h 270"/>
                <a:gd name="T30" fmla="*/ 23 w 342"/>
                <a:gd name="T31" fmla="*/ 102 h 2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2" h="270">
                  <a:moveTo>
                    <a:pt x="13" y="48"/>
                  </a:moveTo>
                  <a:lnTo>
                    <a:pt x="40" y="22"/>
                  </a:lnTo>
                  <a:lnTo>
                    <a:pt x="142" y="0"/>
                  </a:lnTo>
                  <a:lnTo>
                    <a:pt x="173" y="15"/>
                  </a:lnTo>
                  <a:lnTo>
                    <a:pt x="239" y="3"/>
                  </a:lnTo>
                  <a:lnTo>
                    <a:pt x="293" y="42"/>
                  </a:lnTo>
                  <a:lnTo>
                    <a:pt x="342" y="72"/>
                  </a:lnTo>
                  <a:lnTo>
                    <a:pt x="314" y="153"/>
                  </a:lnTo>
                  <a:lnTo>
                    <a:pt x="273" y="194"/>
                  </a:lnTo>
                  <a:lnTo>
                    <a:pt x="228" y="206"/>
                  </a:lnTo>
                  <a:lnTo>
                    <a:pt x="237" y="239"/>
                  </a:lnTo>
                  <a:lnTo>
                    <a:pt x="210" y="270"/>
                  </a:lnTo>
                  <a:lnTo>
                    <a:pt x="157" y="194"/>
                  </a:lnTo>
                  <a:lnTo>
                    <a:pt x="23" y="72"/>
                  </a:lnTo>
                  <a:lnTo>
                    <a:pt x="0" y="72"/>
                  </a:lnTo>
                  <a:lnTo>
                    <a:pt x="13" y="4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7" name="Freeform 50"/>
            <p:cNvSpPr>
              <a:spLocks/>
            </p:cNvSpPr>
            <p:nvPr/>
          </p:nvSpPr>
          <p:spPr bwMode="auto">
            <a:xfrm>
              <a:off x="3968" y="2873"/>
              <a:ext cx="862" cy="634"/>
            </a:xfrm>
            <a:custGeom>
              <a:avLst/>
              <a:gdLst>
                <a:gd name="T0" fmla="*/ 0 w 639"/>
                <a:gd name="T1" fmla="*/ 89 h 433"/>
                <a:gd name="T2" fmla="*/ 320 w 639"/>
                <a:gd name="T3" fmla="*/ 54 h 433"/>
                <a:gd name="T4" fmla="*/ 355 w 639"/>
                <a:gd name="T5" fmla="*/ 114 h 433"/>
                <a:gd name="T6" fmla="*/ 697 w 639"/>
                <a:gd name="T7" fmla="*/ 54 h 433"/>
                <a:gd name="T8" fmla="*/ 755 w 639"/>
                <a:gd name="T9" fmla="*/ 102 h 433"/>
                <a:gd name="T10" fmla="*/ 755 w 639"/>
                <a:gd name="T11" fmla="*/ 9 h 433"/>
                <a:gd name="T12" fmla="*/ 751 w 639"/>
                <a:gd name="T13" fmla="*/ 0 h 433"/>
                <a:gd name="T14" fmla="*/ 819 w 639"/>
                <a:gd name="T15" fmla="*/ 4 h 433"/>
                <a:gd name="T16" fmla="*/ 892 w 639"/>
                <a:gd name="T17" fmla="*/ 149 h 433"/>
                <a:gd name="T18" fmla="*/ 1006 w 639"/>
                <a:gd name="T19" fmla="*/ 343 h 433"/>
                <a:gd name="T20" fmla="*/ 1064 w 639"/>
                <a:gd name="T21" fmla="*/ 512 h 433"/>
                <a:gd name="T22" fmla="*/ 1151 w 639"/>
                <a:gd name="T23" fmla="*/ 630 h 433"/>
                <a:gd name="T24" fmla="*/ 1163 w 639"/>
                <a:gd name="T25" fmla="*/ 799 h 433"/>
                <a:gd name="T26" fmla="*/ 1136 w 639"/>
                <a:gd name="T27" fmla="*/ 902 h 433"/>
                <a:gd name="T28" fmla="*/ 1013 w 639"/>
                <a:gd name="T29" fmla="*/ 928 h 433"/>
                <a:gd name="T30" fmla="*/ 994 w 639"/>
                <a:gd name="T31" fmla="*/ 886 h 433"/>
                <a:gd name="T32" fmla="*/ 908 w 639"/>
                <a:gd name="T33" fmla="*/ 826 h 433"/>
                <a:gd name="T34" fmla="*/ 881 w 639"/>
                <a:gd name="T35" fmla="*/ 761 h 433"/>
                <a:gd name="T36" fmla="*/ 857 w 639"/>
                <a:gd name="T37" fmla="*/ 735 h 433"/>
                <a:gd name="T38" fmla="*/ 844 w 639"/>
                <a:gd name="T39" fmla="*/ 678 h 433"/>
                <a:gd name="T40" fmla="*/ 824 w 639"/>
                <a:gd name="T41" fmla="*/ 694 h 433"/>
                <a:gd name="T42" fmla="*/ 755 w 639"/>
                <a:gd name="T43" fmla="*/ 615 h 433"/>
                <a:gd name="T44" fmla="*/ 772 w 639"/>
                <a:gd name="T45" fmla="*/ 545 h 433"/>
                <a:gd name="T46" fmla="*/ 755 w 639"/>
                <a:gd name="T47" fmla="*/ 504 h 433"/>
                <a:gd name="T48" fmla="*/ 735 w 639"/>
                <a:gd name="T49" fmla="*/ 517 h 433"/>
                <a:gd name="T50" fmla="*/ 737 w 639"/>
                <a:gd name="T51" fmla="*/ 559 h 433"/>
                <a:gd name="T52" fmla="*/ 715 w 639"/>
                <a:gd name="T53" fmla="*/ 504 h 433"/>
                <a:gd name="T54" fmla="*/ 716 w 639"/>
                <a:gd name="T55" fmla="*/ 373 h 433"/>
                <a:gd name="T56" fmla="*/ 673 w 639"/>
                <a:gd name="T57" fmla="*/ 296 h 433"/>
                <a:gd name="T58" fmla="*/ 567 w 639"/>
                <a:gd name="T59" fmla="*/ 231 h 433"/>
                <a:gd name="T60" fmla="*/ 511 w 639"/>
                <a:gd name="T61" fmla="*/ 161 h 433"/>
                <a:gd name="T62" fmla="*/ 449 w 639"/>
                <a:gd name="T63" fmla="*/ 152 h 433"/>
                <a:gd name="T64" fmla="*/ 424 w 639"/>
                <a:gd name="T65" fmla="*/ 198 h 433"/>
                <a:gd name="T66" fmla="*/ 335 w 639"/>
                <a:gd name="T67" fmla="*/ 230 h 433"/>
                <a:gd name="T68" fmla="*/ 282 w 639"/>
                <a:gd name="T69" fmla="*/ 198 h 433"/>
                <a:gd name="T70" fmla="*/ 255 w 639"/>
                <a:gd name="T71" fmla="*/ 149 h 433"/>
                <a:gd name="T72" fmla="*/ 85 w 639"/>
                <a:gd name="T73" fmla="*/ 190 h 433"/>
                <a:gd name="T74" fmla="*/ 49 w 639"/>
                <a:gd name="T75" fmla="*/ 157 h 433"/>
                <a:gd name="T76" fmla="*/ 9 w 639"/>
                <a:gd name="T77" fmla="*/ 195 h 433"/>
                <a:gd name="T78" fmla="*/ 0 w 639"/>
                <a:gd name="T79" fmla="*/ 89 h 4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9" h="433">
                  <a:moveTo>
                    <a:pt x="0" y="42"/>
                  </a:moveTo>
                  <a:lnTo>
                    <a:pt x="176" y="25"/>
                  </a:lnTo>
                  <a:lnTo>
                    <a:pt x="195" y="53"/>
                  </a:lnTo>
                  <a:lnTo>
                    <a:pt x="383" y="25"/>
                  </a:lnTo>
                  <a:lnTo>
                    <a:pt x="415" y="48"/>
                  </a:lnTo>
                  <a:lnTo>
                    <a:pt x="415" y="4"/>
                  </a:lnTo>
                  <a:lnTo>
                    <a:pt x="413" y="0"/>
                  </a:lnTo>
                  <a:lnTo>
                    <a:pt x="450" y="2"/>
                  </a:lnTo>
                  <a:lnTo>
                    <a:pt x="490" y="70"/>
                  </a:lnTo>
                  <a:lnTo>
                    <a:pt x="553" y="160"/>
                  </a:lnTo>
                  <a:lnTo>
                    <a:pt x="585" y="239"/>
                  </a:lnTo>
                  <a:lnTo>
                    <a:pt x="632" y="294"/>
                  </a:lnTo>
                  <a:lnTo>
                    <a:pt x="639" y="373"/>
                  </a:lnTo>
                  <a:lnTo>
                    <a:pt x="624" y="421"/>
                  </a:lnTo>
                  <a:lnTo>
                    <a:pt x="557" y="433"/>
                  </a:lnTo>
                  <a:lnTo>
                    <a:pt x="546" y="413"/>
                  </a:lnTo>
                  <a:lnTo>
                    <a:pt x="499" y="385"/>
                  </a:lnTo>
                  <a:lnTo>
                    <a:pt x="484" y="355"/>
                  </a:lnTo>
                  <a:lnTo>
                    <a:pt x="471" y="343"/>
                  </a:lnTo>
                  <a:lnTo>
                    <a:pt x="464" y="316"/>
                  </a:lnTo>
                  <a:lnTo>
                    <a:pt x="453" y="324"/>
                  </a:lnTo>
                  <a:lnTo>
                    <a:pt x="415" y="287"/>
                  </a:lnTo>
                  <a:lnTo>
                    <a:pt x="424" y="254"/>
                  </a:lnTo>
                  <a:lnTo>
                    <a:pt x="415" y="235"/>
                  </a:lnTo>
                  <a:lnTo>
                    <a:pt x="404" y="241"/>
                  </a:lnTo>
                  <a:lnTo>
                    <a:pt x="405" y="261"/>
                  </a:lnTo>
                  <a:lnTo>
                    <a:pt x="393" y="235"/>
                  </a:lnTo>
                  <a:lnTo>
                    <a:pt x="394" y="174"/>
                  </a:lnTo>
                  <a:lnTo>
                    <a:pt x="370" y="138"/>
                  </a:lnTo>
                  <a:lnTo>
                    <a:pt x="311" y="108"/>
                  </a:lnTo>
                  <a:lnTo>
                    <a:pt x="281" y="75"/>
                  </a:lnTo>
                  <a:lnTo>
                    <a:pt x="247" y="71"/>
                  </a:lnTo>
                  <a:lnTo>
                    <a:pt x="233" y="92"/>
                  </a:lnTo>
                  <a:lnTo>
                    <a:pt x="184" y="107"/>
                  </a:lnTo>
                  <a:lnTo>
                    <a:pt x="155" y="92"/>
                  </a:lnTo>
                  <a:lnTo>
                    <a:pt x="140" y="70"/>
                  </a:lnTo>
                  <a:lnTo>
                    <a:pt x="47" y="89"/>
                  </a:lnTo>
                  <a:lnTo>
                    <a:pt x="27" y="73"/>
                  </a:lnTo>
                  <a:lnTo>
                    <a:pt x="5" y="91"/>
                  </a:lnTo>
                  <a:lnTo>
                    <a:pt x="0" y="4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8" name="Freeform 51"/>
            <p:cNvSpPr>
              <a:spLocks/>
            </p:cNvSpPr>
            <p:nvPr/>
          </p:nvSpPr>
          <p:spPr bwMode="auto">
            <a:xfrm>
              <a:off x="4221" y="2065"/>
              <a:ext cx="793" cy="377"/>
            </a:xfrm>
            <a:custGeom>
              <a:avLst/>
              <a:gdLst>
                <a:gd name="T0" fmla="*/ 36 w 588"/>
                <a:gd name="T1" fmla="*/ 408 h 258"/>
                <a:gd name="T2" fmla="*/ 0 w 588"/>
                <a:gd name="T3" fmla="*/ 525 h 258"/>
                <a:gd name="T4" fmla="*/ 138 w 588"/>
                <a:gd name="T5" fmla="*/ 509 h 258"/>
                <a:gd name="T6" fmla="*/ 193 w 588"/>
                <a:gd name="T7" fmla="*/ 454 h 258"/>
                <a:gd name="T8" fmla="*/ 380 w 588"/>
                <a:gd name="T9" fmla="*/ 397 h 258"/>
                <a:gd name="T10" fmla="*/ 433 w 588"/>
                <a:gd name="T11" fmla="*/ 430 h 258"/>
                <a:gd name="T12" fmla="*/ 557 w 588"/>
                <a:gd name="T13" fmla="*/ 408 h 258"/>
                <a:gd name="T14" fmla="*/ 557 w 588"/>
                <a:gd name="T15" fmla="*/ 414 h 258"/>
                <a:gd name="T16" fmla="*/ 744 w 588"/>
                <a:gd name="T17" fmla="*/ 551 h 258"/>
                <a:gd name="T18" fmla="*/ 851 w 588"/>
                <a:gd name="T19" fmla="*/ 510 h 258"/>
                <a:gd name="T20" fmla="*/ 913 w 588"/>
                <a:gd name="T21" fmla="*/ 358 h 258"/>
                <a:gd name="T22" fmla="*/ 1018 w 588"/>
                <a:gd name="T23" fmla="*/ 316 h 258"/>
                <a:gd name="T24" fmla="*/ 1069 w 588"/>
                <a:gd name="T25" fmla="*/ 205 h 258"/>
                <a:gd name="T26" fmla="*/ 1068 w 588"/>
                <a:gd name="T27" fmla="*/ 70 h 258"/>
                <a:gd name="T28" fmla="*/ 1053 w 588"/>
                <a:gd name="T29" fmla="*/ 181 h 258"/>
                <a:gd name="T30" fmla="*/ 995 w 588"/>
                <a:gd name="T31" fmla="*/ 278 h 258"/>
                <a:gd name="T32" fmla="*/ 971 w 588"/>
                <a:gd name="T33" fmla="*/ 269 h 258"/>
                <a:gd name="T34" fmla="*/ 893 w 588"/>
                <a:gd name="T35" fmla="*/ 295 h 258"/>
                <a:gd name="T36" fmla="*/ 893 w 588"/>
                <a:gd name="T37" fmla="*/ 263 h 258"/>
                <a:gd name="T38" fmla="*/ 971 w 588"/>
                <a:gd name="T39" fmla="*/ 232 h 258"/>
                <a:gd name="T40" fmla="*/ 898 w 588"/>
                <a:gd name="T41" fmla="*/ 222 h 258"/>
                <a:gd name="T42" fmla="*/ 980 w 588"/>
                <a:gd name="T43" fmla="*/ 193 h 258"/>
                <a:gd name="T44" fmla="*/ 1013 w 588"/>
                <a:gd name="T45" fmla="*/ 207 h 258"/>
                <a:gd name="T46" fmla="*/ 1028 w 588"/>
                <a:gd name="T47" fmla="*/ 102 h 258"/>
                <a:gd name="T48" fmla="*/ 1007 w 588"/>
                <a:gd name="T49" fmla="*/ 77 h 258"/>
                <a:gd name="T50" fmla="*/ 912 w 588"/>
                <a:gd name="T51" fmla="*/ 120 h 258"/>
                <a:gd name="T52" fmla="*/ 913 w 588"/>
                <a:gd name="T53" fmla="*/ 56 h 258"/>
                <a:gd name="T54" fmla="*/ 953 w 588"/>
                <a:gd name="T55" fmla="*/ 73 h 258"/>
                <a:gd name="T56" fmla="*/ 1007 w 588"/>
                <a:gd name="T57" fmla="*/ 23 h 258"/>
                <a:gd name="T58" fmla="*/ 979 w 588"/>
                <a:gd name="T59" fmla="*/ 0 h 258"/>
                <a:gd name="T60" fmla="*/ 658 w 588"/>
                <a:gd name="T61" fmla="*/ 85 h 258"/>
                <a:gd name="T62" fmla="*/ 267 w 588"/>
                <a:gd name="T63" fmla="*/ 180 h 258"/>
                <a:gd name="T64" fmla="*/ 89 w 588"/>
                <a:gd name="T65" fmla="*/ 403 h 258"/>
                <a:gd name="T66" fmla="*/ 36 w 588"/>
                <a:gd name="T67" fmla="*/ 408 h 2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8" h="258">
                  <a:moveTo>
                    <a:pt x="20" y="191"/>
                  </a:moveTo>
                  <a:lnTo>
                    <a:pt x="0" y="246"/>
                  </a:lnTo>
                  <a:lnTo>
                    <a:pt x="76" y="238"/>
                  </a:lnTo>
                  <a:lnTo>
                    <a:pt x="106" y="213"/>
                  </a:lnTo>
                  <a:lnTo>
                    <a:pt x="209" y="186"/>
                  </a:lnTo>
                  <a:lnTo>
                    <a:pt x="238" y="201"/>
                  </a:lnTo>
                  <a:lnTo>
                    <a:pt x="306" y="191"/>
                  </a:lnTo>
                  <a:lnTo>
                    <a:pt x="306" y="194"/>
                  </a:lnTo>
                  <a:lnTo>
                    <a:pt x="409" y="258"/>
                  </a:lnTo>
                  <a:lnTo>
                    <a:pt x="468" y="239"/>
                  </a:lnTo>
                  <a:lnTo>
                    <a:pt x="502" y="168"/>
                  </a:lnTo>
                  <a:lnTo>
                    <a:pt x="560" y="148"/>
                  </a:lnTo>
                  <a:lnTo>
                    <a:pt x="588" y="96"/>
                  </a:lnTo>
                  <a:lnTo>
                    <a:pt x="587" y="33"/>
                  </a:lnTo>
                  <a:lnTo>
                    <a:pt x="579" y="85"/>
                  </a:lnTo>
                  <a:lnTo>
                    <a:pt x="547" y="130"/>
                  </a:lnTo>
                  <a:lnTo>
                    <a:pt x="534" y="126"/>
                  </a:lnTo>
                  <a:lnTo>
                    <a:pt x="491" y="138"/>
                  </a:lnTo>
                  <a:lnTo>
                    <a:pt x="491" y="123"/>
                  </a:lnTo>
                  <a:lnTo>
                    <a:pt x="534" y="109"/>
                  </a:lnTo>
                  <a:lnTo>
                    <a:pt x="494" y="104"/>
                  </a:lnTo>
                  <a:lnTo>
                    <a:pt x="539" y="90"/>
                  </a:lnTo>
                  <a:lnTo>
                    <a:pt x="557" y="97"/>
                  </a:lnTo>
                  <a:lnTo>
                    <a:pt x="565" y="48"/>
                  </a:lnTo>
                  <a:lnTo>
                    <a:pt x="554" y="36"/>
                  </a:lnTo>
                  <a:lnTo>
                    <a:pt x="501" y="56"/>
                  </a:lnTo>
                  <a:lnTo>
                    <a:pt x="502" y="26"/>
                  </a:lnTo>
                  <a:lnTo>
                    <a:pt x="524" y="34"/>
                  </a:lnTo>
                  <a:lnTo>
                    <a:pt x="554" y="11"/>
                  </a:lnTo>
                  <a:lnTo>
                    <a:pt x="538" y="0"/>
                  </a:lnTo>
                  <a:lnTo>
                    <a:pt x="362" y="40"/>
                  </a:lnTo>
                  <a:lnTo>
                    <a:pt x="147" y="84"/>
                  </a:lnTo>
                  <a:lnTo>
                    <a:pt x="49" y="189"/>
                  </a:lnTo>
                  <a:lnTo>
                    <a:pt x="20"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9" name="Freeform 52"/>
            <p:cNvSpPr>
              <a:spLocks/>
            </p:cNvSpPr>
            <p:nvPr/>
          </p:nvSpPr>
          <p:spPr bwMode="auto">
            <a:xfrm>
              <a:off x="4254" y="1753"/>
              <a:ext cx="694" cy="468"/>
            </a:xfrm>
            <a:custGeom>
              <a:avLst/>
              <a:gdLst>
                <a:gd name="T0" fmla="*/ 153 w 514"/>
                <a:gd name="T1" fmla="*/ 480 h 320"/>
                <a:gd name="T2" fmla="*/ 126 w 514"/>
                <a:gd name="T3" fmla="*/ 550 h 320"/>
                <a:gd name="T4" fmla="*/ 88 w 514"/>
                <a:gd name="T5" fmla="*/ 569 h 320"/>
                <a:gd name="T6" fmla="*/ 85 w 514"/>
                <a:gd name="T7" fmla="*/ 614 h 320"/>
                <a:gd name="T8" fmla="*/ 4 w 514"/>
                <a:gd name="T9" fmla="*/ 648 h 320"/>
                <a:gd name="T10" fmla="*/ 0 w 514"/>
                <a:gd name="T11" fmla="*/ 684 h 320"/>
                <a:gd name="T12" fmla="*/ 223 w 514"/>
                <a:gd name="T13" fmla="*/ 639 h 320"/>
                <a:gd name="T14" fmla="*/ 625 w 514"/>
                <a:gd name="T15" fmla="*/ 541 h 320"/>
                <a:gd name="T16" fmla="*/ 937 w 514"/>
                <a:gd name="T17" fmla="*/ 453 h 320"/>
                <a:gd name="T18" fmla="*/ 937 w 514"/>
                <a:gd name="T19" fmla="*/ 385 h 320"/>
                <a:gd name="T20" fmla="*/ 902 w 514"/>
                <a:gd name="T21" fmla="*/ 364 h 320"/>
                <a:gd name="T22" fmla="*/ 875 w 514"/>
                <a:gd name="T23" fmla="*/ 398 h 320"/>
                <a:gd name="T24" fmla="*/ 860 w 514"/>
                <a:gd name="T25" fmla="*/ 304 h 320"/>
                <a:gd name="T26" fmla="*/ 875 w 514"/>
                <a:gd name="T27" fmla="*/ 222 h 320"/>
                <a:gd name="T28" fmla="*/ 760 w 514"/>
                <a:gd name="T29" fmla="*/ 161 h 320"/>
                <a:gd name="T30" fmla="*/ 680 w 514"/>
                <a:gd name="T31" fmla="*/ 176 h 320"/>
                <a:gd name="T32" fmla="*/ 678 w 514"/>
                <a:gd name="T33" fmla="*/ 50 h 320"/>
                <a:gd name="T34" fmla="*/ 597 w 514"/>
                <a:gd name="T35" fmla="*/ 0 h 320"/>
                <a:gd name="T36" fmla="*/ 536 w 514"/>
                <a:gd name="T37" fmla="*/ 29 h 320"/>
                <a:gd name="T38" fmla="*/ 494 w 514"/>
                <a:gd name="T39" fmla="*/ 149 h 320"/>
                <a:gd name="T40" fmla="*/ 421 w 514"/>
                <a:gd name="T41" fmla="*/ 197 h 320"/>
                <a:gd name="T42" fmla="*/ 392 w 514"/>
                <a:gd name="T43" fmla="*/ 388 h 320"/>
                <a:gd name="T44" fmla="*/ 274 w 514"/>
                <a:gd name="T45" fmla="*/ 480 h 320"/>
                <a:gd name="T46" fmla="*/ 178 w 514"/>
                <a:gd name="T47" fmla="*/ 518 h 320"/>
                <a:gd name="T48" fmla="*/ 153 w 514"/>
                <a:gd name="T49" fmla="*/ 480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14" h="320">
                  <a:moveTo>
                    <a:pt x="84" y="224"/>
                  </a:moveTo>
                  <a:lnTo>
                    <a:pt x="69" y="257"/>
                  </a:lnTo>
                  <a:lnTo>
                    <a:pt x="48" y="266"/>
                  </a:lnTo>
                  <a:lnTo>
                    <a:pt x="47" y="287"/>
                  </a:lnTo>
                  <a:lnTo>
                    <a:pt x="2" y="303"/>
                  </a:lnTo>
                  <a:lnTo>
                    <a:pt x="0" y="320"/>
                  </a:lnTo>
                  <a:lnTo>
                    <a:pt x="122" y="299"/>
                  </a:lnTo>
                  <a:lnTo>
                    <a:pt x="343" y="253"/>
                  </a:lnTo>
                  <a:lnTo>
                    <a:pt x="514" y="212"/>
                  </a:lnTo>
                  <a:lnTo>
                    <a:pt x="514" y="180"/>
                  </a:lnTo>
                  <a:lnTo>
                    <a:pt x="495" y="170"/>
                  </a:lnTo>
                  <a:lnTo>
                    <a:pt x="480" y="186"/>
                  </a:lnTo>
                  <a:lnTo>
                    <a:pt x="472" y="142"/>
                  </a:lnTo>
                  <a:lnTo>
                    <a:pt x="480" y="104"/>
                  </a:lnTo>
                  <a:lnTo>
                    <a:pt x="417" y="75"/>
                  </a:lnTo>
                  <a:lnTo>
                    <a:pt x="373" y="82"/>
                  </a:lnTo>
                  <a:lnTo>
                    <a:pt x="372" y="23"/>
                  </a:lnTo>
                  <a:lnTo>
                    <a:pt x="327" y="0"/>
                  </a:lnTo>
                  <a:lnTo>
                    <a:pt x="294" y="14"/>
                  </a:lnTo>
                  <a:lnTo>
                    <a:pt x="271" y="70"/>
                  </a:lnTo>
                  <a:lnTo>
                    <a:pt x="231" y="92"/>
                  </a:lnTo>
                  <a:lnTo>
                    <a:pt x="215" y="181"/>
                  </a:lnTo>
                  <a:lnTo>
                    <a:pt x="150" y="224"/>
                  </a:lnTo>
                  <a:lnTo>
                    <a:pt x="98" y="242"/>
                  </a:lnTo>
                  <a:lnTo>
                    <a:pt x="84" y="2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0" name="Freeform 53"/>
            <p:cNvSpPr>
              <a:spLocks/>
            </p:cNvSpPr>
            <p:nvPr/>
          </p:nvSpPr>
          <p:spPr bwMode="auto">
            <a:xfrm>
              <a:off x="4302" y="1661"/>
              <a:ext cx="393" cy="446"/>
            </a:xfrm>
            <a:custGeom>
              <a:avLst/>
              <a:gdLst>
                <a:gd name="T0" fmla="*/ 55 w 291"/>
                <a:gd name="T1" fmla="*/ 341 h 305"/>
                <a:gd name="T2" fmla="*/ 12 w 291"/>
                <a:gd name="T3" fmla="*/ 328 h 305"/>
                <a:gd name="T4" fmla="*/ 0 w 291"/>
                <a:gd name="T5" fmla="*/ 430 h 305"/>
                <a:gd name="T6" fmla="*/ 12 w 291"/>
                <a:gd name="T7" fmla="*/ 541 h 305"/>
                <a:gd name="T8" fmla="*/ 92 w 291"/>
                <a:gd name="T9" fmla="*/ 614 h 305"/>
                <a:gd name="T10" fmla="*/ 109 w 291"/>
                <a:gd name="T11" fmla="*/ 652 h 305"/>
                <a:gd name="T12" fmla="*/ 207 w 291"/>
                <a:gd name="T13" fmla="*/ 614 h 305"/>
                <a:gd name="T14" fmla="*/ 323 w 291"/>
                <a:gd name="T15" fmla="*/ 526 h 305"/>
                <a:gd name="T16" fmla="*/ 355 w 291"/>
                <a:gd name="T17" fmla="*/ 336 h 305"/>
                <a:gd name="T18" fmla="*/ 431 w 291"/>
                <a:gd name="T19" fmla="*/ 284 h 305"/>
                <a:gd name="T20" fmla="*/ 473 w 291"/>
                <a:gd name="T21" fmla="*/ 167 h 305"/>
                <a:gd name="T22" fmla="*/ 531 w 291"/>
                <a:gd name="T23" fmla="*/ 135 h 305"/>
                <a:gd name="T24" fmla="*/ 454 w 291"/>
                <a:gd name="T25" fmla="*/ 120 h 305"/>
                <a:gd name="T26" fmla="*/ 319 w 291"/>
                <a:gd name="T27" fmla="*/ 205 h 305"/>
                <a:gd name="T28" fmla="*/ 298 w 291"/>
                <a:gd name="T29" fmla="*/ 121 h 305"/>
                <a:gd name="T30" fmla="*/ 184 w 291"/>
                <a:gd name="T31" fmla="*/ 130 h 305"/>
                <a:gd name="T32" fmla="*/ 157 w 291"/>
                <a:gd name="T33" fmla="*/ 0 h 305"/>
                <a:gd name="T34" fmla="*/ 128 w 291"/>
                <a:gd name="T35" fmla="*/ 34 h 305"/>
                <a:gd name="T36" fmla="*/ 136 w 291"/>
                <a:gd name="T37" fmla="*/ 221 h 305"/>
                <a:gd name="T38" fmla="*/ 84 w 291"/>
                <a:gd name="T39" fmla="*/ 237 h 305"/>
                <a:gd name="T40" fmla="*/ 55 w 291"/>
                <a:gd name="T41" fmla="*/ 341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305">
                  <a:moveTo>
                    <a:pt x="30" y="159"/>
                  </a:moveTo>
                  <a:lnTo>
                    <a:pt x="7" y="153"/>
                  </a:lnTo>
                  <a:lnTo>
                    <a:pt x="0" y="201"/>
                  </a:lnTo>
                  <a:lnTo>
                    <a:pt x="7" y="253"/>
                  </a:lnTo>
                  <a:lnTo>
                    <a:pt x="50" y="287"/>
                  </a:lnTo>
                  <a:lnTo>
                    <a:pt x="60" y="305"/>
                  </a:lnTo>
                  <a:lnTo>
                    <a:pt x="113" y="287"/>
                  </a:lnTo>
                  <a:lnTo>
                    <a:pt x="177" y="246"/>
                  </a:lnTo>
                  <a:lnTo>
                    <a:pt x="195" y="157"/>
                  </a:lnTo>
                  <a:lnTo>
                    <a:pt x="236" y="133"/>
                  </a:lnTo>
                  <a:lnTo>
                    <a:pt x="259" y="78"/>
                  </a:lnTo>
                  <a:lnTo>
                    <a:pt x="291" y="63"/>
                  </a:lnTo>
                  <a:lnTo>
                    <a:pt x="249" y="56"/>
                  </a:lnTo>
                  <a:lnTo>
                    <a:pt x="175" y="96"/>
                  </a:lnTo>
                  <a:lnTo>
                    <a:pt x="164" y="57"/>
                  </a:lnTo>
                  <a:lnTo>
                    <a:pt x="101" y="61"/>
                  </a:lnTo>
                  <a:lnTo>
                    <a:pt x="86" y="0"/>
                  </a:lnTo>
                  <a:lnTo>
                    <a:pt x="70" y="16"/>
                  </a:lnTo>
                  <a:lnTo>
                    <a:pt x="75" y="103"/>
                  </a:lnTo>
                  <a:lnTo>
                    <a:pt x="46" y="111"/>
                  </a:lnTo>
                  <a:lnTo>
                    <a:pt x="30" y="15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1" name="Freeform 54"/>
            <p:cNvSpPr>
              <a:spLocks/>
            </p:cNvSpPr>
            <p:nvPr/>
          </p:nvSpPr>
          <p:spPr bwMode="auto">
            <a:xfrm>
              <a:off x="4390" y="1374"/>
              <a:ext cx="531" cy="379"/>
            </a:xfrm>
            <a:custGeom>
              <a:avLst/>
              <a:gdLst>
                <a:gd name="T0" fmla="*/ 66 w 394"/>
                <a:gd name="T1" fmla="*/ 82 h 259"/>
                <a:gd name="T2" fmla="*/ 0 w 394"/>
                <a:gd name="T3" fmla="*/ 154 h 259"/>
                <a:gd name="T4" fmla="*/ 36 w 394"/>
                <a:gd name="T5" fmla="*/ 424 h 259"/>
                <a:gd name="T6" fmla="*/ 66 w 394"/>
                <a:gd name="T7" fmla="*/ 555 h 259"/>
                <a:gd name="T8" fmla="*/ 187 w 394"/>
                <a:gd name="T9" fmla="*/ 544 h 259"/>
                <a:gd name="T10" fmla="*/ 639 w 394"/>
                <a:gd name="T11" fmla="*/ 443 h 259"/>
                <a:gd name="T12" fmla="*/ 670 w 394"/>
                <a:gd name="T13" fmla="*/ 426 h 259"/>
                <a:gd name="T14" fmla="*/ 716 w 394"/>
                <a:gd name="T15" fmla="*/ 301 h 259"/>
                <a:gd name="T16" fmla="*/ 648 w 394"/>
                <a:gd name="T17" fmla="*/ 234 h 259"/>
                <a:gd name="T18" fmla="*/ 685 w 394"/>
                <a:gd name="T19" fmla="*/ 73 h 259"/>
                <a:gd name="T20" fmla="*/ 632 w 394"/>
                <a:gd name="T21" fmla="*/ 56 h 259"/>
                <a:gd name="T22" fmla="*/ 632 w 394"/>
                <a:gd name="T23" fmla="*/ 18 h 259"/>
                <a:gd name="T24" fmla="*/ 611 w 394"/>
                <a:gd name="T25" fmla="*/ 0 h 259"/>
                <a:gd name="T26" fmla="*/ 85 w 394"/>
                <a:gd name="T27" fmla="*/ 116 h 259"/>
                <a:gd name="T28" fmla="*/ 66 w 394"/>
                <a:gd name="T29" fmla="*/ 82 h 2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4" h="259">
                  <a:moveTo>
                    <a:pt x="36" y="38"/>
                  </a:moveTo>
                  <a:lnTo>
                    <a:pt x="0" y="72"/>
                  </a:lnTo>
                  <a:lnTo>
                    <a:pt x="20" y="198"/>
                  </a:lnTo>
                  <a:lnTo>
                    <a:pt x="36" y="259"/>
                  </a:lnTo>
                  <a:lnTo>
                    <a:pt x="103" y="254"/>
                  </a:lnTo>
                  <a:lnTo>
                    <a:pt x="352" y="207"/>
                  </a:lnTo>
                  <a:lnTo>
                    <a:pt x="369" y="199"/>
                  </a:lnTo>
                  <a:lnTo>
                    <a:pt x="394" y="141"/>
                  </a:lnTo>
                  <a:lnTo>
                    <a:pt x="357" y="109"/>
                  </a:lnTo>
                  <a:lnTo>
                    <a:pt x="377" y="34"/>
                  </a:lnTo>
                  <a:lnTo>
                    <a:pt x="348" y="26"/>
                  </a:lnTo>
                  <a:lnTo>
                    <a:pt x="348" y="8"/>
                  </a:lnTo>
                  <a:lnTo>
                    <a:pt x="336" y="0"/>
                  </a:lnTo>
                  <a:lnTo>
                    <a:pt x="47" y="54"/>
                  </a:lnTo>
                  <a:lnTo>
                    <a:pt x="36" y="3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2" name="Freeform 55"/>
            <p:cNvSpPr>
              <a:spLocks/>
            </p:cNvSpPr>
            <p:nvPr/>
          </p:nvSpPr>
          <p:spPr bwMode="auto">
            <a:xfrm>
              <a:off x="4871" y="1418"/>
              <a:ext cx="142" cy="303"/>
            </a:xfrm>
            <a:custGeom>
              <a:avLst/>
              <a:gdLst>
                <a:gd name="T0" fmla="*/ 35 w 105"/>
                <a:gd name="T1" fmla="*/ 1 h 207"/>
                <a:gd name="T2" fmla="*/ 81 w 105"/>
                <a:gd name="T3" fmla="*/ 0 h 207"/>
                <a:gd name="T4" fmla="*/ 170 w 105"/>
                <a:gd name="T5" fmla="*/ 66 h 207"/>
                <a:gd name="T6" fmla="*/ 157 w 105"/>
                <a:gd name="T7" fmla="*/ 120 h 207"/>
                <a:gd name="T8" fmla="*/ 188 w 105"/>
                <a:gd name="T9" fmla="*/ 154 h 207"/>
                <a:gd name="T10" fmla="*/ 192 w 105"/>
                <a:gd name="T11" fmla="*/ 362 h 207"/>
                <a:gd name="T12" fmla="*/ 160 w 105"/>
                <a:gd name="T13" fmla="*/ 444 h 207"/>
                <a:gd name="T14" fmla="*/ 123 w 105"/>
                <a:gd name="T15" fmla="*/ 414 h 207"/>
                <a:gd name="T16" fmla="*/ 84 w 105"/>
                <a:gd name="T17" fmla="*/ 411 h 207"/>
                <a:gd name="T18" fmla="*/ 19 w 105"/>
                <a:gd name="T19" fmla="*/ 369 h 207"/>
                <a:gd name="T20" fmla="*/ 68 w 105"/>
                <a:gd name="T21" fmla="*/ 237 h 207"/>
                <a:gd name="T22" fmla="*/ 0 w 105"/>
                <a:gd name="T23" fmla="*/ 170 h 207"/>
                <a:gd name="T24" fmla="*/ 35 w 105"/>
                <a:gd name="T25" fmla="*/ 1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 h="207">
                  <a:moveTo>
                    <a:pt x="19" y="1"/>
                  </a:moveTo>
                  <a:lnTo>
                    <a:pt x="44" y="0"/>
                  </a:lnTo>
                  <a:lnTo>
                    <a:pt x="93" y="31"/>
                  </a:lnTo>
                  <a:lnTo>
                    <a:pt x="86" y="56"/>
                  </a:lnTo>
                  <a:lnTo>
                    <a:pt x="103" y="72"/>
                  </a:lnTo>
                  <a:lnTo>
                    <a:pt x="105" y="169"/>
                  </a:lnTo>
                  <a:lnTo>
                    <a:pt x="87" y="207"/>
                  </a:lnTo>
                  <a:lnTo>
                    <a:pt x="67" y="193"/>
                  </a:lnTo>
                  <a:lnTo>
                    <a:pt x="46" y="192"/>
                  </a:lnTo>
                  <a:lnTo>
                    <a:pt x="10" y="172"/>
                  </a:lnTo>
                  <a:lnTo>
                    <a:pt x="37" y="111"/>
                  </a:lnTo>
                  <a:lnTo>
                    <a:pt x="0" y="79"/>
                  </a:lnTo>
                  <a:lnTo>
                    <a:pt x="19" y="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3" name="Freeform 56"/>
            <p:cNvSpPr>
              <a:spLocks/>
            </p:cNvSpPr>
            <p:nvPr/>
          </p:nvSpPr>
          <p:spPr bwMode="auto">
            <a:xfrm>
              <a:off x="4894" y="917"/>
              <a:ext cx="156" cy="313"/>
            </a:xfrm>
            <a:custGeom>
              <a:avLst/>
              <a:gdLst>
                <a:gd name="T0" fmla="*/ 0 w 116"/>
                <a:gd name="T1" fmla="*/ 47 h 214"/>
                <a:gd name="T2" fmla="*/ 153 w 116"/>
                <a:gd name="T3" fmla="*/ 0 h 214"/>
                <a:gd name="T4" fmla="*/ 210 w 116"/>
                <a:gd name="T5" fmla="*/ 124 h 214"/>
                <a:gd name="T6" fmla="*/ 180 w 116"/>
                <a:gd name="T7" fmla="*/ 157 h 214"/>
                <a:gd name="T8" fmla="*/ 192 w 116"/>
                <a:gd name="T9" fmla="*/ 434 h 214"/>
                <a:gd name="T10" fmla="*/ 104 w 116"/>
                <a:gd name="T11" fmla="*/ 458 h 214"/>
                <a:gd name="T12" fmla="*/ 62 w 116"/>
                <a:gd name="T13" fmla="*/ 342 h 214"/>
                <a:gd name="T14" fmla="*/ 59 w 116"/>
                <a:gd name="T15" fmla="*/ 208 h 214"/>
                <a:gd name="T16" fmla="*/ 20 w 116"/>
                <a:gd name="T17" fmla="*/ 167 h 214"/>
                <a:gd name="T18" fmla="*/ 0 w 116"/>
                <a:gd name="T19" fmla="*/ 47 h 2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214">
                  <a:moveTo>
                    <a:pt x="0" y="22"/>
                  </a:moveTo>
                  <a:lnTo>
                    <a:pt x="85" y="0"/>
                  </a:lnTo>
                  <a:lnTo>
                    <a:pt x="116" y="58"/>
                  </a:lnTo>
                  <a:lnTo>
                    <a:pt x="100" y="73"/>
                  </a:lnTo>
                  <a:lnTo>
                    <a:pt x="106" y="203"/>
                  </a:lnTo>
                  <a:lnTo>
                    <a:pt x="57" y="214"/>
                  </a:lnTo>
                  <a:lnTo>
                    <a:pt x="34" y="160"/>
                  </a:lnTo>
                  <a:lnTo>
                    <a:pt x="33" y="97"/>
                  </a:lnTo>
                  <a:lnTo>
                    <a:pt x="11" y="78"/>
                  </a:lnTo>
                  <a:lnTo>
                    <a:pt x="0" y="2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4" name="Freeform 57"/>
            <p:cNvSpPr>
              <a:spLocks/>
            </p:cNvSpPr>
            <p:nvPr/>
          </p:nvSpPr>
          <p:spPr bwMode="auto">
            <a:xfrm>
              <a:off x="4968" y="1161"/>
              <a:ext cx="333" cy="164"/>
            </a:xfrm>
            <a:custGeom>
              <a:avLst/>
              <a:gdLst>
                <a:gd name="T0" fmla="*/ 0 w 247"/>
                <a:gd name="T1" fmla="*/ 94 h 112"/>
                <a:gd name="T2" fmla="*/ 229 w 247"/>
                <a:gd name="T3" fmla="*/ 28 h 112"/>
                <a:gd name="T4" fmla="*/ 256 w 247"/>
                <a:gd name="T5" fmla="*/ 32 h 112"/>
                <a:gd name="T6" fmla="*/ 283 w 247"/>
                <a:gd name="T7" fmla="*/ 0 h 112"/>
                <a:gd name="T8" fmla="*/ 305 w 247"/>
                <a:gd name="T9" fmla="*/ 15 h 112"/>
                <a:gd name="T10" fmla="*/ 278 w 247"/>
                <a:gd name="T11" fmla="*/ 83 h 112"/>
                <a:gd name="T12" fmla="*/ 328 w 247"/>
                <a:gd name="T13" fmla="*/ 79 h 112"/>
                <a:gd name="T14" fmla="*/ 355 w 247"/>
                <a:gd name="T15" fmla="*/ 133 h 112"/>
                <a:gd name="T16" fmla="*/ 386 w 247"/>
                <a:gd name="T17" fmla="*/ 138 h 112"/>
                <a:gd name="T18" fmla="*/ 407 w 247"/>
                <a:gd name="T19" fmla="*/ 130 h 112"/>
                <a:gd name="T20" fmla="*/ 407 w 247"/>
                <a:gd name="T21" fmla="*/ 101 h 112"/>
                <a:gd name="T22" fmla="*/ 369 w 247"/>
                <a:gd name="T23" fmla="*/ 62 h 112"/>
                <a:gd name="T24" fmla="*/ 398 w 247"/>
                <a:gd name="T25" fmla="*/ 60 h 112"/>
                <a:gd name="T26" fmla="*/ 449 w 247"/>
                <a:gd name="T27" fmla="*/ 142 h 112"/>
                <a:gd name="T28" fmla="*/ 402 w 247"/>
                <a:gd name="T29" fmla="*/ 189 h 112"/>
                <a:gd name="T30" fmla="*/ 348 w 247"/>
                <a:gd name="T31" fmla="*/ 165 h 112"/>
                <a:gd name="T32" fmla="*/ 313 w 247"/>
                <a:gd name="T33" fmla="*/ 223 h 112"/>
                <a:gd name="T34" fmla="*/ 245 w 247"/>
                <a:gd name="T35" fmla="*/ 165 h 112"/>
                <a:gd name="T36" fmla="*/ 18 w 247"/>
                <a:gd name="T37" fmla="*/ 240 h 112"/>
                <a:gd name="T38" fmla="*/ 0 w 247"/>
                <a:gd name="T39" fmla="*/ 94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7" h="112">
                  <a:moveTo>
                    <a:pt x="0" y="44"/>
                  </a:moveTo>
                  <a:lnTo>
                    <a:pt x="126" y="13"/>
                  </a:lnTo>
                  <a:lnTo>
                    <a:pt x="141" y="15"/>
                  </a:lnTo>
                  <a:lnTo>
                    <a:pt x="156" y="0"/>
                  </a:lnTo>
                  <a:lnTo>
                    <a:pt x="168" y="7"/>
                  </a:lnTo>
                  <a:lnTo>
                    <a:pt x="153" y="39"/>
                  </a:lnTo>
                  <a:lnTo>
                    <a:pt x="180" y="37"/>
                  </a:lnTo>
                  <a:lnTo>
                    <a:pt x="195" y="62"/>
                  </a:lnTo>
                  <a:lnTo>
                    <a:pt x="212" y="64"/>
                  </a:lnTo>
                  <a:lnTo>
                    <a:pt x="224" y="61"/>
                  </a:lnTo>
                  <a:lnTo>
                    <a:pt x="224" y="47"/>
                  </a:lnTo>
                  <a:lnTo>
                    <a:pt x="203" y="29"/>
                  </a:lnTo>
                  <a:lnTo>
                    <a:pt x="219" y="28"/>
                  </a:lnTo>
                  <a:lnTo>
                    <a:pt x="247" y="66"/>
                  </a:lnTo>
                  <a:lnTo>
                    <a:pt x="221" y="88"/>
                  </a:lnTo>
                  <a:lnTo>
                    <a:pt x="191" y="77"/>
                  </a:lnTo>
                  <a:lnTo>
                    <a:pt x="172" y="104"/>
                  </a:lnTo>
                  <a:lnTo>
                    <a:pt x="135" y="77"/>
                  </a:lnTo>
                  <a:lnTo>
                    <a:pt x="10" y="112"/>
                  </a:lnTo>
                  <a:lnTo>
                    <a:pt x="0" y="4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5" name="Freeform 58"/>
            <p:cNvSpPr>
              <a:spLocks/>
            </p:cNvSpPr>
            <p:nvPr/>
          </p:nvSpPr>
          <p:spPr bwMode="auto">
            <a:xfrm>
              <a:off x="4981" y="1285"/>
              <a:ext cx="172" cy="144"/>
            </a:xfrm>
            <a:custGeom>
              <a:avLst/>
              <a:gdLst>
                <a:gd name="T0" fmla="*/ 0 w 128"/>
                <a:gd name="T1" fmla="*/ 52 h 99"/>
                <a:gd name="T2" fmla="*/ 177 w 128"/>
                <a:gd name="T3" fmla="*/ 0 h 99"/>
                <a:gd name="T4" fmla="*/ 231 w 128"/>
                <a:gd name="T5" fmla="*/ 95 h 99"/>
                <a:gd name="T6" fmla="*/ 200 w 128"/>
                <a:gd name="T7" fmla="*/ 138 h 99"/>
                <a:gd name="T8" fmla="*/ 145 w 128"/>
                <a:gd name="T9" fmla="*/ 122 h 99"/>
                <a:gd name="T10" fmla="*/ 56 w 128"/>
                <a:gd name="T11" fmla="*/ 209 h 99"/>
                <a:gd name="T12" fmla="*/ 9 w 128"/>
                <a:gd name="T13" fmla="*/ 163 h 99"/>
                <a:gd name="T14" fmla="*/ 0 w 128"/>
                <a:gd name="T15" fmla="*/ 52 h 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 h="99">
                  <a:moveTo>
                    <a:pt x="0" y="25"/>
                  </a:moveTo>
                  <a:lnTo>
                    <a:pt x="98" y="0"/>
                  </a:lnTo>
                  <a:lnTo>
                    <a:pt x="128" y="45"/>
                  </a:lnTo>
                  <a:lnTo>
                    <a:pt x="111" y="65"/>
                  </a:lnTo>
                  <a:lnTo>
                    <a:pt x="80" y="58"/>
                  </a:lnTo>
                  <a:lnTo>
                    <a:pt x="31" y="99"/>
                  </a:lnTo>
                  <a:lnTo>
                    <a:pt x="5" y="77"/>
                  </a:lnTo>
                  <a:lnTo>
                    <a:pt x="0" y="2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86" name="Group 59"/>
            <p:cNvGrpSpPr>
              <a:grpSpLocks/>
            </p:cNvGrpSpPr>
            <p:nvPr/>
          </p:nvGrpSpPr>
          <p:grpSpPr bwMode="auto">
            <a:xfrm>
              <a:off x="4434" y="947"/>
              <a:ext cx="746" cy="547"/>
              <a:chOff x="4535" y="1042"/>
              <a:chExt cx="778" cy="571"/>
            </a:xfrm>
          </p:grpSpPr>
          <p:sp>
            <p:nvSpPr>
              <p:cNvPr id="94" name="Freeform 60"/>
              <p:cNvSpPr>
                <a:spLocks/>
              </p:cNvSpPr>
              <p:nvPr/>
            </p:nvSpPr>
            <p:spPr bwMode="auto">
              <a:xfrm>
                <a:off x="4535" y="1042"/>
                <a:ext cx="616" cy="544"/>
              </a:xfrm>
              <a:custGeom>
                <a:avLst/>
                <a:gdLst>
                  <a:gd name="T0" fmla="*/ 68 w 437"/>
                  <a:gd name="T1" fmla="*/ 558 h 356"/>
                  <a:gd name="T2" fmla="*/ 149 w 437"/>
                  <a:gd name="T3" fmla="*/ 509 h 356"/>
                  <a:gd name="T4" fmla="*/ 261 w 437"/>
                  <a:gd name="T5" fmla="*/ 497 h 356"/>
                  <a:gd name="T6" fmla="*/ 288 w 437"/>
                  <a:gd name="T7" fmla="*/ 452 h 356"/>
                  <a:gd name="T8" fmla="*/ 328 w 437"/>
                  <a:gd name="T9" fmla="*/ 446 h 356"/>
                  <a:gd name="T10" fmla="*/ 350 w 437"/>
                  <a:gd name="T11" fmla="*/ 399 h 356"/>
                  <a:gd name="T12" fmla="*/ 388 w 437"/>
                  <a:gd name="T13" fmla="*/ 384 h 356"/>
                  <a:gd name="T14" fmla="*/ 369 w 437"/>
                  <a:gd name="T15" fmla="*/ 296 h 356"/>
                  <a:gd name="T16" fmla="*/ 348 w 437"/>
                  <a:gd name="T17" fmla="*/ 274 h 356"/>
                  <a:gd name="T18" fmla="*/ 393 w 437"/>
                  <a:gd name="T19" fmla="*/ 203 h 356"/>
                  <a:gd name="T20" fmla="*/ 423 w 437"/>
                  <a:gd name="T21" fmla="*/ 203 h 356"/>
                  <a:gd name="T22" fmla="*/ 524 w 437"/>
                  <a:gd name="T23" fmla="*/ 53 h 356"/>
                  <a:gd name="T24" fmla="*/ 681 w 437"/>
                  <a:gd name="T25" fmla="*/ 0 h 356"/>
                  <a:gd name="T26" fmla="*/ 698 w 437"/>
                  <a:gd name="T27" fmla="*/ 138 h 356"/>
                  <a:gd name="T28" fmla="*/ 705 w 437"/>
                  <a:gd name="T29" fmla="*/ 133 h 356"/>
                  <a:gd name="T30" fmla="*/ 743 w 437"/>
                  <a:gd name="T31" fmla="*/ 182 h 356"/>
                  <a:gd name="T32" fmla="*/ 746 w 437"/>
                  <a:gd name="T33" fmla="*/ 324 h 356"/>
                  <a:gd name="T34" fmla="*/ 792 w 437"/>
                  <a:gd name="T35" fmla="*/ 442 h 356"/>
                  <a:gd name="T36" fmla="*/ 809 w 437"/>
                  <a:gd name="T37" fmla="*/ 593 h 356"/>
                  <a:gd name="T38" fmla="*/ 815 w 437"/>
                  <a:gd name="T39" fmla="*/ 724 h 356"/>
                  <a:gd name="T40" fmla="*/ 868 w 437"/>
                  <a:gd name="T41" fmla="*/ 766 h 356"/>
                  <a:gd name="T42" fmla="*/ 829 w 437"/>
                  <a:gd name="T43" fmla="*/ 831 h 356"/>
                  <a:gd name="T44" fmla="*/ 727 w 437"/>
                  <a:gd name="T45" fmla="*/ 755 h 356"/>
                  <a:gd name="T46" fmla="*/ 675 w 437"/>
                  <a:gd name="T47" fmla="*/ 761 h 356"/>
                  <a:gd name="T48" fmla="*/ 624 w 437"/>
                  <a:gd name="T49" fmla="*/ 743 h 356"/>
                  <a:gd name="T50" fmla="*/ 626 w 437"/>
                  <a:gd name="T51" fmla="*/ 700 h 356"/>
                  <a:gd name="T52" fmla="*/ 593 w 437"/>
                  <a:gd name="T53" fmla="*/ 686 h 356"/>
                  <a:gd name="T54" fmla="*/ 25 w 437"/>
                  <a:gd name="T55" fmla="*/ 813 h 356"/>
                  <a:gd name="T56" fmla="*/ 0 w 437"/>
                  <a:gd name="T57" fmla="*/ 775 h 356"/>
                  <a:gd name="T58" fmla="*/ 87 w 437"/>
                  <a:gd name="T59" fmla="*/ 628 h 356"/>
                  <a:gd name="T60" fmla="*/ 68 w 437"/>
                  <a:gd name="T61" fmla="*/ 558 h 3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7" h="356">
                    <a:moveTo>
                      <a:pt x="34" y="239"/>
                    </a:moveTo>
                    <a:lnTo>
                      <a:pt x="75" y="218"/>
                    </a:lnTo>
                    <a:lnTo>
                      <a:pt x="131" y="213"/>
                    </a:lnTo>
                    <a:lnTo>
                      <a:pt x="145" y="194"/>
                    </a:lnTo>
                    <a:lnTo>
                      <a:pt x="165" y="191"/>
                    </a:lnTo>
                    <a:lnTo>
                      <a:pt x="176" y="171"/>
                    </a:lnTo>
                    <a:lnTo>
                      <a:pt x="195" y="164"/>
                    </a:lnTo>
                    <a:lnTo>
                      <a:pt x="186" y="127"/>
                    </a:lnTo>
                    <a:lnTo>
                      <a:pt x="175" y="117"/>
                    </a:lnTo>
                    <a:lnTo>
                      <a:pt x="198" y="87"/>
                    </a:lnTo>
                    <a:lnTo>
                      <a:pt x="213" y="87"/>
                    </a:lnTo>
                    <a:lnTo>
                      <a:pt x="264" y="23"/>
                    </a:lnTo>
                    <a:lnTo>
                      <a:pt x="343" y="0"/>
                    </a:lnTo>
                    <a:lnTo>
                      <a:pt x="351" y="59"/>
                    </a:lnTo>
                    <a:lnTo>
                      <a:pt x="355" y="57"/>
                    </a:lnTo>
                    <a:lnTo>
                      <a:pt x="374" y="78"/>
                    </a:lnTo>
                    <a:lnTo>
                      <a:pt x="375" y="139"/>
                    </a:lnTo>
                    <a:lnTo>
                      <a:pt x="399" y="189"/>
                    </a:lnTo>
                    <a:lnTo>
                      <a:pt x="407" y="254"/>
                    </a:lnTo>
                    <a:lnTo>
                      <a:pt x="410" y="310"/>
                    </a:lnTo>
                    <a:lnTo>
                      <a:pt x="437" y="328"/>
                    </a:lnTo>
                    <a:lnTo>
                      <a:pt x="417" y="356"/>
                    </a:lnTo>
                    <a:lnTo>
                      <a:pt x="366" y="323"/>
                    </a:lnTo>
                    <a:lnTo>
                      <a:pt x="340" y="326"/>
                    </a:lnTo>
                    <a:lnTo>
                      <a:pt x="314" y="318"/>
                    </a:lnTo>
                    <a:lnTo>
                      <a:pt x="315" y="300"/>
                    </a:lnTo>
                    <a:lnTo>
                      <a:pt x="299" y="294"/>
                    </a:lnTo>
                    <a:lnTo>
                      <a:pt x="13" y="348"/>
                    </a:lnTo>
                    <a:lnTo>
                      <a:pt x="0" y="332"/>
                    </a:lnTo>
                    <a:lnTo>
                      <a:pt x="44" y="269"/>
                    </a:lnTo>
                    <a:lnTo>
                      <a:pt x="34" y="23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5" name="Freeform 61"/>
              <p:cNvSpPr>
                <a:spLocks/>
              </p:cNvSpPr>
              <p:nvPr/>
            </p:nvSpPr>
            <p:spPr bwMode="auto">
              <a:xfrm>
                <a:off x="5135" y="1497"/>
                <a:ext cx="178" cy="116"/>
              </a:xfrm>
              <a:custGeom>
                <a:avLst/>
                <a:gdLst>
                  <a:gd name="T0" fmla="*/ 0 w 127"/>
                  <a:gd name="T1" fmla="*/ 133 h 76"/>
                  <a:gd name="T2" fmla="*/ 102 w 127"/>
                  <a:gd name="T3" fmla="*/ 75 h 76"/>
                  <a:gd name="T4" fmla="*/ 205 w 127"/>
                  <a:gd name="T5" fmla="*/ 0 h 76"/>
                  <a:gd name="T6" fmla="*/ 220 w 127"/>
                  <a:gd name="T7" fmla="*/ 5 h 76"/>
                  <a:gd name="T8" fmla="*/ 249 w 127"/>
                  <a:gd name="T9" fmla="*/ 8 h 76"/>
                  <a:gd name="T10" fmla="*/ 151 w 127"/>
                  <a:gd name="T11" fmla="*/ 101 h 76"/>
                  <a:gd name="T12" fmla="*/ 29 w 127"/>
                  <a:gd name="T13" fmla="*/ 177 h 76"/>
                  <a:gd name="T14" fmla="*/ 0 w 127"/>
                  <a:gd name="T15" fmla="*/ 133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7" h="76">
                    <a:moveTo>
                      <a:pt x="0" y="57"/>
                    </a:moveTo>
                    <a:lnTo>
                      <a:pt x="52" y="32"/>
                    </a:lnTo>
                    <a:lnTo>
                      <a:pt x="104" y="0"/>
                    </a:lnTo>
                    <a:lnTo>
                      <a:pt x="112" y="2"/>
                    </a:lnTo>
                    <a:lnTo>
                      <a:pt x="127" y="3"/>
                    </a:lnTo>
                    <a:lnTo>
                      <a:pt x="77" y="43"/>
                    </a:lnTo>
                    <a:lnTo>
                      <a:pt x="15" y="76"/>
                    </a:lnTo>
                    <a:lnTo>
                      <a:pt x="0" y="5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87" name="Freeform 62"/>
            <p:cNvSpPr>
              <a:spLocks/>
            </p:cNvSpPr>
            <p:nvPr/>
          </p:nvSpPr>
          <p:spPr bwMode="auto">
            <a:xfrm>
              <a:off x="5007" y="858"/>
              <a:ext cx="184" cy="352"/>
            </a:xfrm>
            <a:custGeom>
              <a:avLst/>
              <a:gdLst>
                <a:gd name="T0" fmla="*/ 53 w 136"/>
                <a:gd name="T1" fmla="*/ 0 h 241"/>
                <a:gd name="T2" fmla="*/ 0 w 136"/>
                <a:gd name="T3" fmla="*/ 89 h 241"/>
                <a:gd name="T4" fmla="*/ 57 w 136"/>
                <a:gd name="T5" fmla="*/ 209 h 241"/>
                <a:gd name="T6" fmla="*/ 22 w 136"/>
                <a:gd name="T7" fmla="*/ 241 h 241"/>
                <a:gd name="T8" fmla="*/ 37 w 136"/>
                <a:gd name="T9" fmla="*/ 514 h 241"/>
                <a:gd name="T10" fmla="*/ 176 w 136"/>
                <a:gd name="T11" fmla="*/ 476 h 241"/>
                <a:gd name="T12" fmla="*/ 212 w 136"/>
                <a:gd name="T13" fmla="*/ 476 h 241"/>
                <a:gd name="T14" fmla="*/ 233 w 136"/>
                <a:gd name="T15" fmla="*/ 445 h 241"/>
                <a:gd name="T16" fmla="*/ 233 w 136"/>
                <a:gd name="T17" fmla="*/ 394 h 241"/>
                <a:gd name="T18" fmla="*/ 249 w 136"/>
                <a:gd name="T19" fmla="*/ 362 h 241"/>
                <a:gd name="T20" fmla="*/ 170 w 136"/>
                <a:gd name="T21" fmla="*/ 324 h 241"/>
                <a:gd name="T22" fmla="*/ 69 w 136"/>
                <a:gd name="T23" fmla="*/ 23 h 241"/>
                <a:gd name="T24" fmla="*/ 53 w 136"/>
                <a:gd name="T25" fmla="*/ 0 h 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6" h="241">
                  <a:moveTo>
                    <a:pt x="29" y="0"/>
                  </a:moveTo>
                  <a:lnTo>
                    <a:pt x="0" y="42"/>
                  </a:lnTo>
                  <a:lnTo>
                    <a:pt x="31" y="98"/>
                  </a:lnTo>
                  <a:lnTo>
                    <a:pt x="12" y="113"/>
                  </a:lnTo>
                  <a:lnTo>
                    <a:pt x="20" y="241"/>
                  </a:lnTo>
                  <a:lnTo>
                    <a:pt x="96" y="223"/>
                  </a:lnTo>
                  <a:lnTo>
                    <a:pt x="116" y="223"/>
                  </a:lnTo>
                  <a:lnTo>
                    <a:pt x="127" y="209"/>
                  </a:lnTo>
                  <a:lnTo>
                    <a:pt x="127" y="185"/>
                  </a:lnTo>
                  <a:lnTo>
                    <a:pt x="136" y="170"/>
                  </a:lnTo>
                  <a:lnTo>
                    <a:pt x="93" y="152"/>
                  </a:lnTo>
                  <a:lnTo>
                    <a:pt x="38" y="11"/>
                  </a:lnTo>
                  <a:lnTo>
                    <a:pt x="2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8" name="Freeform 63"/>
            <p:cNvSpPr>
              <a:spLocks/>
            </p:cNvSpPr>
            <p:nvPr/>
          </p:nvSpPr>
          <p:spPr bwMode="auto">
            <a:xfrm>
              <a:off x="5113" y="1273"/>
              <a:ext cx="88" cy="77"/>
            </a:xfrm>
            <a:custGeom>
              <a:avLst/>
              <a:gdLst>
                <a:gd name="T0" fmla="*/ 0 w 65"/>
                <a:gd name="T1" fmla="*/ 17 h 53"/>
                <a:gd name="T2" fmla="*/ 51 w 65"/>
                <a:gd name="T3" fmla="*/ 0 h 53"/>
                <a:gd name="T4" fmla="*/ 119 w 65"/>
                <a:gd name="T5" fmla="*/ 57 h 53"/>
                <a:gd name="T6" fmla="*/ 107 w 65"/>
                <a:gd name="T7" fmla="*/ 71 h 53"/>
                <a:gd name="T8" fmla="*/ 72 w 65"/>
                <a:gd name="T9" fmla="*/ 71 h 53"/>
                <a:gd name="T10" fmla="*/ 56 w 65"/>
                <a:gd name="T11" fmla="*/ 112 h 53"/>
                <a:gd name="T12" fmla="*/ 0 w 65"/>
                <a:gd name="T13" fmla="*/ 17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53">
                  <a:moveTo>
                    <a:pt x="0" y="8"/>
                  </a:moveTo>
                  <a:lnTo>
                    <a:pt x="28" y="0"/>
                  </a:lnTo>
                  <a:lnTo>
                    <a:pt x="65" y="27"/>
                  </a:lnTo>
                  <a:lnTo>
                    <a:pt x="58" y="34"/>
                  </a:lnTo>
                  <a:lnTo>
                    <a:pt x="39" y="34"/>
                  </a:lnTo>
                  <a:lnTo>
                    <a:pt x="30" y="53"/>
                  </a:lnTo>
                  <a:lnTo>
                    <a:pt x="0" y="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9" name="Freeform 64"/>
            <p:cNvSpPr>
              <a:spLocks/>
            </p:cNvSpPr>
            <p:nvPr/>
          </p:nvSpPr>
          <p:spPr bwMode="auto">
            <a:xfrm>
              <a:off x="4860" y="1668"/>
              <a:ext cx="113" cy="150"/>
            </a:xfrm>
            <a:custGeom>
              <a:avLst/>
              <a:gdLst>
                <a:gd name="T0" fmla="*/ 0 w 119"/>
                <a:gd name="T1" fmla="*/ 11 h 156"/>
                <a:gd name="T2" fmla="*/ 25 w 119"/>
                <a:gd name="T3" fmla="*/ 0 h 156"/>
                <a:gd name="T4" fmla="*/ 71 w 119"/>
                <a:gd name="T5" fmla="*/ 32 h 156"/>
                <a:gd name="T6" fmla="*/ 71 w 119"/>
                <a:gd name="T7" fmla="*/ 63 h 156"/>
                <a:gd name="T8" fmla="*/ 104 w 119"/>
                <a:gd name="T9" fmla="*/ 86 h 156"/>
                <a:gd name="T10" fmla="*/ 107 w 119"/>
                <a:gd name="T11" fmla="*/ 129 h 156"/>
                <a:gd name="T12" fmla="*/ 52 w 119"/>
                <a:gd name="T13" fmla="*/ 144 h 156"/>
                <a:gd name="T14" fmla="*/ 0 w 119"/>
                <a:gd name="T15" fmla="*/ 11 h 1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156">
                  <a:moveTo>
                    <a:pt x="0" y="11"/>
                  </a:moveTo>
                  <a:lnTo>
                    <a:pt x="27" y="0"/>
                  </a:lnTo>
                  <a:lnTo>
                    <a:pt x="79" y="34"/>
                  </a:lnTo>
                  <a:lnTo>
                    <a:pt x="79" y="69"/>
                  </a:lnTo>
                  <a:lnTo>
                    <a:pt x="116" y="93"/>
                  </a:lnTo>
                  <a:lnTo>
                    <a:pt x="119" y="139"/>
                  </a:lnTo>
                  <a:lnTo>
                    <a:pt x="58" y="156"/>
                  </a:lnTo>
                  <a:lnTo>
                    <a:pt x="0" y="1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0" name="Freeform 65"/>
            <p:cNvSpPr>
              <a:spLocks/>
            </p:cNvSpPr>
            <p:nvPr/>
          </p:nvSpPr>
          <p:spPr bwMode="auto">
            <a:xfrm>
              <a:off x="4520" y="1677"/>
              <a:ext cx="455" cy="281"/>
            </a:xfrm>
            <a:custGeom>
              <a:avLst/>
              <a:gdLst>
                <a:gd name="T0" fmla="*/ 0 w 473"/>
                <a:gd name="T1" fmla="*/ 66 h 293"/>
                <a:gd name="T2" fmla="*/ 326 w 473"/>
                <a:gd name="T3" fmla="*/ 0 h 293"/>
                <a:gd name="T4" fmla="*/ 379 w 473"/>
                <a:gd name="T5" fmla="*/ 133 h 293"/>
                <a:gd name="T6" fmla="*/ 437 w 473"/>
                <a:gd name="T7" fmla="*/ 120 h 293"/>
                <a:gd name="T8" fmla="*/ 438 w 473"/>
                <a:gd name="T9" fmla="*/ 188 h 293"/>
                <a:gd name="T10" fmla="*/ 414 w 473"/>
                <a:gd name="T11" fmla="*/ 268 h 293"/>
                <a:gd name="T12" fmla="*/ 394 w 473"/>
                <a:gd name="T13" fmla="*/ 269 h 293"/>
                <a:gd name="T14" fmla="*/ 393 w 473"/>
                <a:gd name="T15" fmla="*/ 195 h 293"/>
                <a:gd name="T16" fmla="*/ 352 w 473"/>
                <a:gd name="T17" fmla="*/ 151 h 293"/>
                <a:gd name="T18" fmla="*/ 326 w 473"/>
                <a:gd name="T19" fmla="*/ 99 h 293"/>
                <a:gd name="T20" fmla="*/ 320 w 473"/>
                <a:gd name="T21" fmla="*/ 24 h 293"/>
                <a:gd name="T22" fmla="*/ 301 w 473"/>
                <a:gd name="T23" fmla="*/ 61 h 293"/>
                <a:gd name="T24" fmla="*/ 325 w 473"/>
                <a:gd name="T25" fmla="*/ 172 h 293"/>
                <a:gd name="T26" fmla="*/ 228 w 473"/>
                <a:gd name="T27" fmla="*/ 190 h 293"/>
                <a:gd name="T28" fmla="*/ 226 w 473"/>
                <a:gd name="T29" fmla="*/ 106 h 293"/>
                <a:gd name="T30" fmla="*/ 166 w 473"/>
                <a:gd name="T31" fmla="*/ 72 h 293"/>
                <a:gd name="T32" fmla="*/ 115 w 473"/>
                <a:gd name="T33" fmla="*/ 63 h 293"/>
                <a:gd name="T34" fmla="*/ 13 w 473"/>
                <a:gd name="T35" fmla="*/ 120 h 293"/>
                <a:gd name="T36" fmla="*/ 0 w 473"/>
                <a:gd name="T37" fmla="*/ 66 h 2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73" h="293">
                  <a:moveTo>
                    <a:pt x="0" y="72"/>
                  </a:moveTo>
                  <a:lnTo>
                    <a:pt x="352" y="0"/>
                  </a:lnTo>
                  <a:lnTo>
                    <a:pt x="410" y="145"/>
                  </a:lnTo>
                  <a:lnTo>
                    <a:pt x="472" y="130"/>
                  </a:lnTo>
                  <a:lnTo>
                    <a:pt x="473" y="204"/>
                  </a:lnTo>
                  <a:lnTo>
                    <a:pt x="447" y="291"/>
                  </a:lnTo>
                  <a:lnTo>
                    <a:pt x="426" y="293"/>
                  </a:lnTo>
                  <a:lnTo>
                    <a:pt x="425" y="212"/>
                  </a:lnTo>
                  <a:lnTo>
                    <a:pt x="380" y="164"/>
                  </a:lnTo>
                  <a:lnTo>
                    <a:pt x="352" y="107"/>
                  </a:lnTo>
                  <a:lnTo>
                    <a:pt x="346" y="26"/>
                  </a:lnTo>
                  <a:lnTo>
                    <a:pt x="325" y="67"/>
                  </a:lnTo>
                  <a:lnTo>
                    <a:pt x="351" y="187"/>
                  </a:lnTo>
                  <a:lnTo>
                    <a:pt x="246" y="206"/>
                  </a:lnTo>
                  <a:lnTo>
                    <a:pt x="244" y="116"/>
                  </a:lnTo>
                  <a:lnTo>
                    <a:pt x="180" y="78"/>
                  </a:lnTo>
                  <a:lnTo>
                    <a:pt x="125" y="69"/>
                  </a:lnTo>
                  <a:lnTo>
                    <a:pt x="14" y="130"/>
                  </a:lnTo>
                  <a:lnTo>
                    <a:pt x="0" y="7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1" name="Freeform 66"/>
            <p:cNvSpPr>
              <a:spLocks/>
            </p:cNvSpPr>
            <p:nvPr/>
          </p:nvSpPr>
          <p:spPr bwMode="auto">
            <a:xfrm>
              <a:off x="2398" y="778"/>
              <a:ext cx="630" cy="398"/>
            </a:xfrm>
            <a:custGeom>
              <a:avLst/>
              <a:gdLst>
                <a:gd name="T0" fmla="*/ 7 w 657"/>
                <a:gd name="T1" fmla="*/ 0 h 416"/>
                <a:gd name="T2" fmla="*/ 507 w 657"/>
                <a:gd name="T3" fmla="*/ 12 h 416"/>
                <a:gd name="T4" fmla="*/ 545 w 657"/>
                <a:gd name="T5" fmla="*/ 123 h 416"/>
                <a:gd name="T6" fmla="*/ 579 w 657"/>
                <a:gd name="T7" fmla="*/ 209 h 416"/>
                <a:gd name="T8" fmla="*/ 604 w 657"/>
                <a:gd name="T9" fmla="*/ 349 h 416"/>
                <a:gd name="T10" fmla="*/ 591 w 657"/>
                <a:gd name="T11" fmla="*/ 381 h 416"/>
                <a:gd name="T12" fmla="*/ 404 w 657"/>
                <a:gd name="T13" fmla="*/ 375 h 416"/>
                <a:gd name="T14" fmla="*/ 0 w 657"/>
                <a:gd name="T15" fmla="*/ 366 h 416"/>
                <a:gd name="T16" fmla="*/ 7 w 657"/>
                <a:gd name="T17" fmla="*/ 0 h 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7" h="416">
                  <a:moveTo>
                    <a:pt x="7" y="0"/>
                  </a:moveTo>
                  <a:lnTo>
                    <a:pt x="552" y="14"/>
                  </a:lnTo>
                  <a:lnTo>
                    <a:pt x="592" y="135"/>
                  </a:lnTo>
                  <a:lnTo>
                    <a:pt x="630" y="228"/>
                  </a:lnTo>
                  <a:lnTo>
                    <a:pt x="657" y="381"/>
                  </a:lnTo>
                  <a:lnTo>
                    <a:pt x="642" y="416"/>
                  </a:lnTo>
                  <a:lnTo>
                    <a:pt x="439" y="410"/>
                  </a:lnTo>
                  <a:lnTo>
                    <a:pt x="0" y="400"/>
                  </a:lnTo>
                  <a:lnTo>
                    <a:pt x="7"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2" name="Freeform 67"/>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3" name="Oval 68"/>
            <p:cNvSpPr>
              <a:spLocks noChangeArrowheads="1"/>
            </p:cNvSpPr>
            <p:nvPr/>
          </p:nvSpPr>
          <p:spPr bwMode="auto">
            <a:xfrm>
              <a:off x="4703" y="1766"/>
              <a:ext cx="92" cy="91"/>
            </a:xfrm>
            <a:prstGeom prst="ellipse">
              <a:avLst/>
            </a:prstGeom>
            <a:solidFill>
              <a:srgbClr val="FFFFFF"/>
            </a:solidFill>
            <a:ln w="6350">
              <a:solidFill>
                <a:srgbClr val="000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grpSp>
      <p:sp>
        <p:nvSpPr>
          <p:cNvPr id="2" name="Title 1"/>
          <p:cNvSpPr>
            <a:spLocks noGrp="1"/>
          </p:cNvSpPr>
          <p:nvPr>
            <p:ph type="title"/>
          </p:nvPr>
        </p:nvSpPr>
        <p:spPr/>
        <p:txBody>
          <a:bodyPr>
            <a:normAutofit/>
          </a:bodyPr>
          <a:lstStyle/>
          <a:p>
            <a:r>
              <a:rPr lang="en-US" dirty="0"/>
              <a:t>Can genomics clear up this picture?</a:t>
            </a:r>
          </a:p>
        </p:txBody>
      </p:sp>
      <p:grpSp>
        <p:nvGrpSpPr>
          <p:cNvPr id="21" name="Group 57"/>
          <p:cNvGrpSpPr>
            <a:grpSpLocks/>
          </p:cNvGrpSpPr>
          <p:nvPr/>
        </p:nvGrpSpPr>
        <p:grpSpPr bwMode="auto">
          <a:xfrm>
            <a:off x="3677779" y="2556936"/>
            <a:ext cx="546100" cy="925513"/>
            <a:chOff x="1746090" y="1775931"/>
            <a:chExt cx="546154" cy="925904"/>
          </a:xfrm>
        </p:grpSpPr>
        <p:sp>
          <p:nvSpPr>
            <p:cNvPr id="22" name="Oval 195"/>
            <p:cNvSpPr>
              <a:spLocks noChangeArrowheads="1"/>
            </p:cNvSpPr>
            <p:nvPr/>
          </p:nvSpPr>
          <p:spPr bwMode="auto">
            <a:xfrm>
              <a:off x="1927743" y="1775931"/>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sp>
          <p:nvSpPr>
            <p:cNvPr id="23" name="Freeform 196"/>
            <p:cNvSpPr>
              <a:spLocks/>
            </p:cNvSpPr>
            <p:nvPr/>
          </p:nvSpPr>
          <p:spPr bwMode="auto">
            <a:xfrm>
              <a:off x="1746090" y="1937811"/>
              <a:ext cx="546154" cy="764024"/>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grpSp>
      <p:grpSp>
        <p:nvGrpSpPr>
          <p:cNvPr id="31" name="Group 30"/>
          <p:cNvGrpSpPr/>
          <p:nvPr/>
        </p:nvGrpSpPr>
        <p:grpSpPr>
          <a:xfrm>
            <a:off x="4019333" y="2697907"/>
            <a:ext cx="5056230" cy="2097770"/>
            <a:chOff x="2319335" y="2469307"/>
            <a:chExt cx="5056230" cy="2097770"/>
          </a:xfrm>
        </p:grpSpPr>
        <p:cxnSp>
          <p:nvCxnSpPr>
            <p:cNvPr id="33" name="Straight Connector 32"/>
            <p:cNvCxnSpPr/>
            <p:nvPr/>
          </p:nvCxnSpPr>
          <p:spPr bwMode="auto">
            <a:xfrm>
              <a:off x="3492482" y="3606952"/>
              <a:ext cx="3883083" cy="960124"/>
            </a:xfrm>
            <a:prstGeom prst="line">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bwMode="auto">
            <a:xfrm>
              <a:off x="2319335" y="2649442"/>
              <a:ext cx="5056230" cy="1917634"/>
            </a:xfrm>
            <a:prstGeom prst="line">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bwMode="auto">
            <a:xfrm>
              <a:off x="4847450" y="2469307"/>
              <a:ext cx="2528115" cy="2097770"/>
            </a:xfrm>
            <a:prstGeom prst="line">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 name="Group 54"/>
          <p:cNvGrpSpPr>
            <a:grpSpLocks/>
          </p:cNvGrpSpPr>
          <p:nvPr/>
        </p:nvGrpSpPr>
        <p:grpSpPr bwMode="auto">
          <a:xfrm>
            <a:off x="4828015" y="3272689"/>
            <a:ext cx="546100" cy="927100"/>
            <a:chOff x="686050" y="2738626"/>
            <a:chExt cx="546154" cy="925904"/>
          </a:xfrm>
        </p:grpSpPr>
        <p:sp>
          <p:nvSpPr>
            <p:cNvPr id="25" name="Oval 162"/>
            <p:cNvSpPr>
              <a:spLocks noChangeArrowheads="1"/>
            </p:cNvSpPr>
            <p:nvPr/>
          </p:nvSpPr>
          <p:spPr bwMode="auto">
            <a:xfrm>
              <a:off x="867703" y="2738626"/>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sp>
          <p:nvSpPr>
            <p:cNvPr id="26" name="Freeform 163"/>
            <p:cNvSpPr>
              <a:spLocks/>
            </p:cNvSpPr>
            <p:nvPr/>
          </p:nvSpPr>
          <p:spPr bwMode="auto">
            <a:xfrm>
              <a:off x="686050" y="2900506"/>
              <a:ext cx="546154" cy="764024"/>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grpSp>
      <p:grpSp>
        <p:nvGrpSpPr>
          <p:cNvPr id="27" name="Group 76"/>
          <p:cNvGrpSpPr>
            <a:grpSpLocks/>
          </p:cNvGrpSpPr>
          <p:nvPr/>
        </p:nvGrpSpPr>
        <p:grpSpPr bwMode="auto">
          <a:xfrm>
            <a:off x="6261696" y="2337553"/>
            <a:ext cx="455613" cy="923925"/>
            <a:chOff x="1257300" y="2639095"/>
            <a:chExt cx="455327" cy="923451"/>
          </a:xfrm>
        </p:grpSpPr>
        <p:sp>
          <p:nvSpPr>
            <p:cNvPr id="28" name="Freeform 171"/>
            <p:cNvSpPr>
              <a:spLocks/>
            </p:cNvSpPr>
            <p:nvPr/>
          </p:nvSpPr>
          <p:spPr bwMode="auto">
            <a:xfrm>
              <a:off x="1257300" y="2796069"/>
              <a:ext cx="455327" cy="766477"/>
            </a:xfrm>
            <a:custGeom>
              <a:avLst/>
              <a:gdLst>
                <a:gd name="T0" fmla="*/ 2147483647 w 1981"/>
                <a:gd name="T1" fmla="*/ 2147483647 h 3921"/>
                <a:gd name="T2" fmla="*/ 2147483647 w 1981"/>
                <a:gd name="T3" fmla="*/ 2147483647 h 3921"/>
                <a:gd name="T4" fmla="*/ 2147483647 w 1981"/>
                <a:gd name="T5" fmla="*/ 2147483647 h 3921"/>
                <a:gd name="T6" fmla="*/ 2147483647 w 1981"/>
                <a:gd name="T7" fmla="*/ 2147483647 h 3921"/>
                <a:gd name="T8" fmla="*/ 2147483647 w 1981"/>
                <a:gd name="T9" fmla="*/ 2147483647 h 3921"/>
                <a:gd name="T10" fmla="*/ 2147483647 w 1981"/>
                <a:gd name="T11" fmla="*/ 2147483647 h 3921"/>
                <a:gd name="T12" fmla="*/ 2147483647 w 1981"/>
                <a:gd name="T13" fmla="*/ 2147483647 h 3921"/>
                <a:gd name="T14" fmla="*/ 2147483647 w 1981"/>
                <a:gd name="T15" fmla="*/ 2147483647 h 3921"/>
                <a:gd name="T16" fmla="*/ 2147483647 w 1981"/>
                <a:gd name="T17" fmla="*/ 2147483647 h 3921"/>
                <a:gd name="T18" fmla="*/ 2147483647 w 1981"/>
                <a:gd name="T19" fmla="*/ 2147483647 h 3921"/>
                <a:gd name="T20" fmla="*/ 2147483647 w 1981"/>
                <a:gd name="T21" fmla="*/ 2147483647 h 3921"/>
                <a:gd name="T22" fmla="*/ 2147483647 w 1981"/>
                <a:gd name="T23" fmla="*/ 2147483647 h 3921"/>
                <a:gd name="T24" fmla="*/ 2147483647 w 1981"/>
                <a:gd name="T25" fmla="*/ 2147483647 h 3921"/>
                <a:gd name="T26" fmla="*/ 2147483647 w 1981"/>
                <a:gd name="T27" fmla="*/ 2147483647 h 3921"/>
                <a:gd name="T28" fmla="*/ 2147483647 w 1981"/>
                <a:gd name="T29" fmla="*/ 2147483647 h 3921"/>
                <a:gd name="T30" fmla="*/ 2147483647 w 1981"/>
                <a:gd name="T31" fmla="*/ 2147483647 h 3921"/>
                <a:gd name="T32" fmla="*/ 2147483647 w 1981"/>
                <a:gd name="T33" fmla="*/ 2147483647 h 3921"/>
                <a:gd name="T34" fmla="*/ 2147483647 w 1981"/>
                <a:gd name="T35" fmla="*/ 2147483647 h 3921"/>
                <a:gd name="T36" fmla="*/ 2147483647 w 1981"/>
                <a:gd name="T37" fmla="*/ 0 h 3921"/>
                <a:gd name="T38" fmla="*/ 2147483647 w 1981"/>
                <a:gd name="T39" fmla="*/ 0 h 3921"/>
                <a:gd name="T40" fmla="*/ 2147483647 w 1981"/>
                <a:gd name="T41" fmla="*/ 2147483647 h 3921"/>
                <a:gd name="T42" fmla="*/ 2147483647 w 1981"/>
                <a:gd name="T43" fmla="*/ 2147483647 h 3921"/>
                <a:gd name="T44" fmla="*/ 2147483647 w 1981"/>
                <a:gd name="T45" fmla="*/ 2147483647 h 3921"/>
                <a:gd name="T46" fmla="*/ 2147483647 w 1981"/>
                <a:gd name="T47" fmla="*/ 2147483647 h 3921"/>
                <a:gd name="T48" fmla="*/ 2147483647 w 1981"/>
                <a:gd name="T49" fmla="*/ 2147483647 h 3921"/>
                <a:gd name="T50" fmla="*/ 2147483647 w 1981"/>
                <a:gd name="T51" fmla="*/ 2147483647 h 3921"/>
                <a:gd name="T52" fmla="*/ 2147483647 w 1981"/>
                <a:gd name="T53" fmla="*/ 2147483647 h 3921"/>
                <a:gd name="T54" fmla="*/ 2147483647 w 1981"/>
                <a:gd name="T55" fmla="*/ 2147483647 h 3921"/>
                <a:gd name="T56" fmla="*/ 2147483647 w 1981"/>
                <a:gd name="T57" fmla="*/ 2147483647 h 3921"/>
                <a:gd name="T58" fmla="*/ 2147483647 w 1981"/>
                <a:gd name="T59" fmla="*/ 2147483647 h 3921"/>
                <a:gd name="T60" fmla="*/ 2147483647 w 1981"/>
                <a:gd name="T61" fmla="*/ 2147483647 h 3921"/>
                <a:gd name="T62" fmla="*/ 2147483647 w 1981"/>
                <a:gd name="T63" fmla="*/ 2147483647 h 3921"/>
                <a:gd name="T64" fmla="*/ 2147483647 w 1981"/>
                <a:gd name="T65" fmla="*/ 2147483647 h 3921"/>
                <a:gd name="T66" fmla="*/ 2147483647 w 1981"/>
                <a:gd name="T67" fmla="*/ 2147483647 h 3921"/>
                <a:gd name="T68" fmla="*/ 2147483647 w 1981"/>
                <a:gd name="T69" fmla="*/ 2147483647 h 3921"/>
                <a:gd name="T70" fmla="*/ 2147483647 w 1981"/>
                <a:gd name="T71" fmla="*/ 2147483647 h 3921"/>
                <a:gd name="T72" fmla="*/ 2147483647 w 1981"/>
                <a:gd name="T73" fmla="*/ 2147483647 h 3921"/>
                <a:gd name="T74" fmla="*/ 2147483647 w 1981"/>
                <a:gd name="T75" fmla="*/ 2147483647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sp>
          <p:nvSpPr>
            <p:cNvPr id="29" name="Oval 172"/>
            <p:cNvSpPr>
              <a:spLocks noChangeArrowheads="1"/>
            </p:cNvSpPr>
            <p:nvPr/>
          </p:nvSpPr>
          <p:spPr bwMode="auto">
            <a:xfrm>
              <a:off x="1395930" y="2639095"/>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grpSp>
      <p:sp>
        <p:nvSpPr>
          <p:cNvPr id="116" name="Oval 213"/>
          <p:cNvSpPr>
            <a:spLocks noChangeArrowheads="1"/>
          </p:cNvSpPr>
          <p:nvPr/>
        </p:nvSpPr>
        <p:spPr bwMode="auto">
          <a:xfrm>
            <a:off x="7778694" y="2267068"/>
            <a:ext cx="182830" cy="140972"/>
          </a:xfrm>
          <a:prstGeom prst="ellipse">
            <a:avLst/>
          </a:prstGeom>
          <a:solidFill>
            <a:schemeClr val="bg1">
              <a:lumMod val="60000"/>
              <a:lumOff val="40000"/>
            </a:schemeClr>
          </a:solidFill>
          <a:ln w="15875">
            <a:solidFill>
              <a:srgbClr val="333333"/>
            </a:solidFill>
            <a:round/>
            <a:headEnd/>
            <a:tailEnd/>
          </a:ln>
        </p:spPr>
        <p:txBody>
          <a:bodyPr/>
          <a:lstStyle/>
          <a:p>
            <a:endParaRPr lang="en-US">
              <a:solidFill>
                <a:srgbClr val="000000"/>
              </a:solidFill>
            </a:endParaRPr>
          </a:p>
        </p:txBody>
      </p:sp>
      <p:sp>
        <p:nvSpPr>
          <p:cNvPr id="118" name="Freeform 228"/>
          <p:cNvSpPr>
            <a:spLocks/>
          </p:cNvSpPr>
          <p:nvPr/>
        </p:nvSpPr>
        <p:spPr bwMode="auto">
          <a:xfrm>
            <a:off x="6989286" y="3602220"/>
            <a:ext cx="455612" cy="766871"/>
          </a:xfrm>
          <a:custGeom>
            <a:avLst/>
            <a:gdLst>
              <a:gd name="T0" fmla="*/ 2147483647 w 1981"/>
              <a:gd name="T1" fmla="*/ 2147483647 h 3921"/>
              <a:gd name="T2" fmla="*/ 2147483647 w 1981"/>
              <a:gd name="T3" fmla="*/ 2147483647 h 3921"/>
              <a:gd name="T4" fmla="*/ 2147483647 w 1981"/>
              <a:gd name="T5" fmla="*/ 2147483647 h 3921"/>
              <a:gd name="T6" fmla="*/ 2147483647 w 1981"/>
              <a:gd name="T7" fmla="*/ 2147483647 h 3921"/>
              <a:gd name="T8" fmla="*/ 2147483647 w 1981"/>
              <a:gd name="T9" fmla="*/ 2147483647 h 3921"/>
              <a:gd name="T10" fmla="*/ 2147483647 w 1981"/>
              <a:gd name="T11" fmla="*/ 2147483647 h 3921"/>
              <a:gd name="T12" fmla="*/ 2147483647 w 1981"/>
              <a:gd name="T13" fmla="*/ 2147483647 h 3921"/>
              <a:gd name="T14" fmla="*/ 2147483647 w 1981"/>
              <a:gd name="T15" fmla="*/ 2147483647 h 3921"/>
              <a:gd name="T16" fmla="*/ 2147483647 w 1981"/>
              <a:gd name="T17" fmla="*/ 2147483647 h 3921"/>
              <a:gd name="T18" fmla="*/ 2147483647 w 1981"/>
              <a:gd name="T19" fmla="*/ 2147483647 h 3921"/>
              <a:gd name="T20" fmla="*/ 2147483647 w 1981"/>
              <a:gd name="T21" fmla="*/ 2147483647 h 3921"/>
              <a:gd name="T22" fmla="*/ 2147483647 w 1981"/>
              <a:gd name="T23" fmla="*/ 2147483647 h 3921"/>
              <a:gd name="T24" fmla="*/ 2147483647 w 1981"/>
              <a:gd name="T25" fmla="*/ 2147483647 h 3921"/>
              <a:gd name="T26" fmla="*/ 2147483647 w 1981"/>
              <a:gd name="T27" fmla="*/ 2147483647 h 3921"/>
              <a:gd name="T28" fmla="*/ 2147483647 w 1981"/>
              <a:gd name="T29" fmla="*/ 2147483647 h 3921"/>
              <a:gd name="T30" fmla="*/ 2147483647 w 1981"/>
              <a:gd name="T31" fmla="*/ 2147483647 h 3921"/>
              <a:gd name="T32" fmla="*/ 2147483647 w 1981"/>
              <a:gd name="T33" fmla="*/ 2147483647 h 3921"/>
              <a:gd name="T34" fmla="*/ 2147483647 w 1981"/>
              <a:gd name="T35" fmla="*/ 2147483647 h 3921"/>
              <a:gd name="T36" fmla="*/ 2147483647 w 1981"/>
              <a:gd name="T37" fmla="*/ 0 h 3921"/>
              <a:gd name="T38" fmla="*/ 2147483647 w 1981"/>
              <a:gd name="T39" fmla="*/ 0 h 3921"/>
              <a:gd name="T40" fmla="*/ 2147483647 w 1981"/>
              <a:gd name="T41" fmla="*/ 2147483647 h 3921"/>
              <a:gd name="T42" fmla="*/ 2147483647 w 1981"/>
              <a:gd name="T43" fmla="*/ 2147483647 h 3921"/>
              <a:gd name="T44" fmla="*/ 2147483647 w 1981"/>
              <a:gd name="T45" fmla="*/ 2147483647 h 3921"/>
              <a:gd name="T46" fmla="*/ 2147483647 w 1981"/>
              <a:gd name="T47" fmla="*/ 2147483647 h 3921"/>
              <a:gd name="T48" fmla="*/ 2147483647 w 1981"/>
              <a:gd name="T49" fmla="*/ 2147483647 h 3921"/>
              <a:gd name="T50" fmla="*/ 2147483647 w 1981"/>
              <a:gd name="T51" fmla="*/ 2147483647 h 3921"/>
              <a:gd name="T52" fmla="*/ 2147483647 w 1981"/>
              <a:gd name="T53" fmla="*/ 2147483647 h 3921"/>
              <a:gd name="T54" fmla="*/ 2147483647 w 1981"/>
              <a:gd name="T55" fmla="*/ 2147483647 h 3921"/>
              <a:gd name="T56" fmla="*/ 2147483647 w 1981"/>
              <a:gd name="T57" fmla="*/ 2147483647 h 3921"/>
              <a:gd name="T58" fmla="*/ 2147483647 w 1981"/>
              <a:gd name="T59" fmla="*/ 2147483647 h 3921"/>
              <a:gd name="T60" fmla="*/ 2147483647 w 1981"/>
              <a:gd name="T61" fmla="*/ 2147483647 h 3921"/>
              <a:gd name="T62" fmla="*/ 2147483647 w 1981"/>
              <a:gd name="T63" fmla="*/ 2147483647 h 3921"/>
              <a:gd name="T64" fmla="*/ 2147483647 w 1981"/>
              <a:gd name="T65" fmla="*/ 2147483647 h 3921"/>
              <a:gd name="T66" fmla="*/ 2147483647 w 1981"/>
              <a:gd name="T67" fmla="*/ 2147483647 h 3921"/>
              <a:gd name="T68" fmla="*/ 2147483647 w 1981"/>
              <a:gd name="T69" fmla="*/ 2147483647 h 3921"/>
              <a:gd name="T70" fmla="*/ 2147483647 w 1981"/>
              <a:gd name="T71" fmla="*/ 2147483647 h 3921"/>
              <a:gd name="T72" fmla="*/ 2147483647 w 1981"/>
              <a:gd name="T73" fmla="*/ 2147483647 h 3921"/>
              <a:gd name="T74" fmla="*/ 2147483647 w 1981"/>
              <a:gd name="T75" fmla="*/ 2147483647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chemeClr val="tx1"/>
          </a:solidFill>
          <a:ln w="15875">
            <a:solidFill>
              <a:srgbClr val="333333"/>
            </a:solidFill>
            <a:round/>
            <a:headEnd/>
            <a:tailEnd/>
          </a:ln>
        </p:spPr>
        <p:txBody>
          <a:bodyPr/>
          <a:lstStyle/>
          <a:p>
            <a:endParaRPr lang="en-US">
              <a:solidFill>
                <a:srgbClr val="000000"/>
              </a:solidFill>
            </a:endParaRPr>
          </a:p>
        </p:txBody>
      </p:sp>
      <p:sp>
        <p:nvSpPr>
          <p:cNvPr id="117" name="Freeform 214"/>
          <p:cNvSpPr>
            <a:spLocks/>
          </p:cNvSpPr>
          <p:nvPr/>
        </p:nvSpPr>
        <p:spPr bwMode="auto">
          <a:xfrm>
            <a:off x="7597059" y="2428883"/>
            <a:ext cx="546100" cy="763701"/>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chemeClr val="bg1">
              <a:lumMod val="60000"/>
              <a:lumOff val="40000"/>
            </a:schemeClr>
          </a:solidFill>
          <a:ln w="15875">
            <a:solidFill>
              <a:srgbClr val="333333"/>
            </a:solidFill>
            <a:round/>
            <a:headEnd/>
            <a:tailEnd/>
          </a:ln>
        </p:spPr>
        <p:txBody>
          <a:bodyPr/>
          <a:lstStyle/>
          <a:p>
            <a:endParaRPr lang="en-US">
              <a:solidFill>
                <a:srgbClr val="000000"/>
              </a:solidFill>
            </a:endParaRPr>
          </a:p>
        </p:txBody>
      </p:sp>
      <p:sp>
        <p:nvSpPr>
          <p:cNvPr id="119" name="Oval 229"/>
          <p:cNvSpPr>
            <a:spLocks noChangeArrowheads="1"/>
          </p:cNvSpPr>
          <p:nvPr/>
        </p:nvSpPr>
        <p:spPr bwMode="auto">
          <a:xfrm>
            <a:off x="7127999" y="3432571"/>
            <a:ext cx="182962" cy="141104"/>
          </a:xfrm>
          <a:prstGeom prst="ellipse">
            <a:avLst/>
          </a:prstGeom>
          <a:solidFill>
            <a:schemeClr val="tx1"/>
          </a:solidFill>
          <a:ln w="15875">
            <a:solidFill>
              <a:srgbClr val="333333"/>
            </a:solidFill>
            <a:round/>
            <a:headEnd/>
            <a:tailEnd/>
          </a:ln>
        </p:spPr>
        <p:txBody>
          <a:bodyPr/>
          <a:lstStyle/>
          <a:p>
            <a:endParaRPr lang="en-US">
              <a:solidFill>
                <a:srgbClr val="000000"/>
              </a:solidFill>
            </a:endParaRPr>
          </a:p>
        </p:txBody>
      </p:sp>
      <p:sp>
        <p:nvSpPr>
          <p:cNvPr id="120" name="Freeform 225"/>
          <p:cNvSpPr>
            <a:spLocks/>
          </p:cNvSpPr>
          <p:nvPr/>
        </p:nvSpPr>
        <p:spPr bwMode="auto">
          <a:xfrm>
            <a:off x="4918503" y="2103238"/>
            <a:ext cx="455613" cy="766763"/>
          </a:xfrm>
          <a:custGeom>
            <a:avLst/>
            <a:gdLst>
              <a:gd name="T0" fmla="*/ 52090008 w 1981"/>
              <a:gd name="T1" fmla="*/ 72145021 h 3921"/>
              <a:gd name="T2" fmla="*/ 52512697 w 1981"/>
              <a:gd name="T3" fmla="*/ 72030469 h 3921"/>
              <a:gd name="T4" fmla="*/ 56210705 w 1981"/>
              <a:gd name="T5" fmla="*/ 142341302 h 3921"/>
              <a:gd name="T6" fmla="*/ 57531406 w 1981"/>
              <a:gd name="T7" fmla="*/ 145895127 h 3921"/>
              <a:gd name="T8" fmla="*/ 63871060 w 1981"/>
              <a:gd name="T9" fmla="*/ 149334205 h 3921"/>
              <a:gd name="T10" fmla="*/ 72112453 w 1981"/>
              <a:gd name="T11" fmla="*/ 149410638 h 3921"/>
              <a:gd name="T12" fmla="*/ 78504958 w 1981"/>
              <a:gd name="T13" fmla="*/ 145971560 h 3921"/>
              <a:gd name="T14" fmla="*/ 79878523 w 1981"/>
              <a:gd name="T15" fmla="*/ 141806273 h 3921"/>
              <a:gd name="T16" fmla="*/ 84580273 w 1981"/>
              <a:gd name="T17" fmla="*/ 25755275 h 3921"/>
              <a:gd name="T18" fmla="*/ 85372786 w 1981"/>
              <a:gd name="T19" fmla="*/ 70234400 h 3921"/>
              <a:gd name="T20" fmla="*/ 90867048 w 1981"/>
              <a:gd name="T21" fmla="*/ 72909347 h 3921"/>
              <a:gd name="T22" fmla="*/ 93508450 w 1981"/>
              <a:gd name="T23" fmla="*/ 73176764 h 3921"/>
              <a:gd name="T24" fmla="*/ 97998971 w 1981"/>
              <a:gd name="T25" fmla="*/ 72909347 h 3921"/>
              <a:gd name="T26" fmla="*/ 103493233 w 1981"/>
              <a:gd name="T27" fmla="*/ 70157967 h 3921"/>
              <a:gd name="T28" fmla="*/ 104338610 w 1981"/>
              <a:gd name="T29" fmla="*/ 16966296 h 3921"/>
              <a:gd name="T30" fmla="*/ 100746102 w 1981"/>
              <a:gd name="T31" fmla="*/ 8253948 h 3921"/>
              <a:gd name="T32" fmla="*/ 95146340 w 1981"/>
              <a:gd name="T33" fmla="*/ 3821243 h 3921"/>
              <a:gd name="T34" fmla="*/ 87274540 w 1981"/>
              <a:gd name="T35" fmla="*/ 1069862 h 3921"/>
              <a:gd name="T36" fmla="*/ 78980281 w 1981"/>
              <a:gd name="T37" fmla="*/ 0 h 3921"/>
              <a:gd name="T38" fmla="*/ 25463836 w 1981"/>
              <a:gd name="T39" fmla="*/ 0 h 3921"/>
              <a:gd name="T40" fmla="*/ 19863844 w 1981"/>
              <a:gd name="T41" fmla="*/ 726013 h 3921"/>
              <a:gd name="T42" fmla="*/ 11411217 w 1981"/>
              <a:gd name="T43" fmla="*/ 3477394 h 3921"/>
              <a:gd name="T44" fmla="*/ 4807481 w 1981"/>
              <a:gd name="T45" fmla="*/ 7986336 h 3921"/>
              <a:gd name="T46" fmla="*/ 845377 w 1981"/>
              <a:gd name="T47" fmla="*/ 13718201 h 3921"/>
              <a:gd name="T48" fmla="*/ 158594 w 1981"/>
              <a:gd name="T49" fmla="*/ 67674199 h 3921"/>
              <a:gd name="T50" fmla="*/ 3486780 w 1981"/>
              <a:gd name="T51" fmla="*/ 71724739 h 3921"/>
              <a:gd name="T52" fmla="*/ 10090516 w 1981"/>
              <a:gd name="T53" fmla="*/ 73215078 h 3921"/>
              <a:gd name="T54" fmla="*/ 16641389 w 1981"/>
              <a:gd name="T55" fmla="*/ 71992155 h 3921"/>
              <a:gd name="T56" fmla="*/ 19969573 w 1981"/>
              <a:gd name="T57" fmla="*/ 67903497 h 3921"/>
              <a:gd name="T58" fmla="*/ 24460094 w 1981"/>
              <a:gd name="T59" fmla="*/ 25869826 h 3921"/>
              <a:gd name="T60" fmla="*/ 24565824 w 1981"/>
              <a:gd name="T61" fmla="*/ 142876330 h 3921"/>
              <a:gd name="T62" fmla="*/ 28422426 w 1981"/>
              <a:gd name="T63" fmla="*/ 148073164 h 3921"/>
              <a:gd name="T64" fmla="*/ 36294003 w 1981"/>
              <a:gd name="T65" fmla="*/ 149830920 h 3921"/>
              <a:gd name="T66" fmla="*/ 44112708 w 1981"/>
              <a:gd name="T67" fmla="*/ 148149597 h 3921"/>
              <a:gd name="T68" fmla="*/ 48180770 w 1981"/>
              <a:gd name="T69" fmla="*/ 142876330 h 3921"/>
              <a:gd name="T70" fmla="*/ 48286270 w 1981"/>
              <a:gd name="T71" fmla="*/ 72680049 h 3921"/>
              <a:gd name="T72" fmla="*/ 48286270 w 1981"/>
              <a:gd name="T73" fmla="*/ 72680049 h 3921"/>
              <a:gd name="T74" fmla="*/ 48444865 w 1981"/>
              <a:gd name="T75" fmla="*/ 72871033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chemeClr val="accent2"/>
          </a:solidFill>
          <a:ln w="15875">
            <a:solidFill>
              <a:srgbClr val="333333"/>
            </a:solidFill>
            <a:round/>
            <a:headEnd/>
            <a:tailEnd/>
          </a:ln>
        </p:spPr>
        <p:txBody>
          <a:bodyPr/>
          <a:lstStyle/>
          <a:p>
            <a:pPr>
              <a:defRPr/>
            </a:pPr>
            <a:endParaRPr lang="en-US">
              <a:solidFill>
                <a:srgbClr val="000000"/>
              </a:solidFill>
            </a:endParaRPr>
          </a:p>
        </p:txBody>
      </p:sp>
      <p:sp>
        <p:nvSpPr>
          <p:cNvPr id="121" name="Oval 226"/>
          <p:cNvSpPr>
            <a:spLocks noChangeArrowheads="1"/>
          </p:cNvSpPr>
          <p:nvPr/>
        </p:nvSpPr>
        <p:spPr bwMode="auto">
          <a:xfrm>
            <a:off x="5056615" y="1946076"/>
            <a:ext cx="184150" cy="141287"/>
          </a:xfrm>
          <a:prstGeom prst="ellipse">
            <a:avLst/>
          </a:prstGeom>
          <a:solidFill>
            <a:schemeClr val="accent2"/>
          </a:solidFill>
          <a:ln w="15875">
            <a:solidFill>
              <a:srgbClr val="333333"/>
            </a:solidFill>
            <a:round/>
            <a:headEnd/>
            <a:tailEnd/>
          </a:ln>
        </p:spPr>
        <p:txBody>
          <a:bodyPr/>
          <a:lstStyle/>
          <a:p>
            <a:pPr>
              <a:defRPr/>
            </a:pPr>
            <a:endParaRPr lang="en-US">
              <a:solidFill>
                <a:srgbClr val="000000"/>
              </a:solidFill>
            </a:endParaRPr>
          </a:p>
        </p:txBody>
      </p:sp>
      <p:cxnSp>
        <p:nvCxnSpPr>
          <p:cNvPr id="6" name="Straight Connector 5"/>
          <p:cNvCxnSpPr/>
          <p:nvPr/>
        </p:nvCxnSpPr>
        <p:spPr>
          <a:xfrm>
            <a:off x="8077201" y="2810732"/>
            <a:ext cx="998363" cy="1954986"/>
          </a:xfrm>
          <a:prstGeom prst="line">
            <a:avLst/>
          </a:prstGeom>
          <a:ln w="57150">
            <a:solidFill>
              <a:schemeClr val="accent1"/>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450438" y="3342242"/>
            <a:ext cx="541163" cy="461665"/>
          </a:xfrm>
          <a:prstGeom prst="rect">
            <a:avLst/>
          </a:prstGeom>
          <a:noFill/>
        </p:spPr>
        <p:txBody>
          <a:bodyPr wrap="square" rtlCol="0">
            <a:spAutoFit/>
          </a:bodyPr>
          <a:lstStyle/>
          <a:p>
            <a:r>
              <a:rPr lang="en-US" sz="2400" b="1" dirty="0">
                <a:solidFill>
                  <a:srgbClr val="0000FB"/>
                </a:solidFill>
              </a:rPr>
              <a:t>?</a:t>
            </a:r>
          </a:p>
        </p:txBody>
      </p:sp>
      <p:sp>
        <p:nvSpPr>
          <p:cNvPr id="107" name="TextBox 106"/>
          <p:cNvSpPr txBox="1"/>
          <p:nvPr/>
        </p:nvSpPr>
        <p:spPr>
          <a:xfrm>
            <a:off x="7806772" y="3397824"/>
            <a:ext cx="541163" cy="461665"/>
          </a:xfrm>
          <a:prstGeom prst="rect">
            <a:avLst/>
          </a:prstGeom>
          <a:noFill/>
        </p:spPr>
        <p:txBody>
          <a:bodyPr wrap="square" rtlCol="0">
            <a:spAutoFit/>
          </a:bodyPr>
          <a:lstStyle/>
          <a:p>
            <a:r>
              <a:rPr lang="en-US" sz="2400" b="1" dirty="0">
                <a:solidFill>
                  <a:srgbClr val="0000FB"/>
                </a:solidFill>
              </a:rPr>
              <a:t>?</a:t>
            </a:r>
          </a:p>
        </p:txBody>
      </p:sp>
      <p:sp>
        <p:nvSpPr>
          <p:cNvPr id="108" name="TextBox 107"/>
          <p:cNvSpPr txBox="1"/>
          <p:nvPr/>
        </p:nvSpPr>
        <p:spPr>
          <a:xfrm>
            <a:off x="7451770" y="3817371"/>
            <a:ext cx="541163" cy="461665"/>
          </a:xfrm>
          <a:prstGeom prst="rect">
            <a:avLst/>
          </a:prstGeom>
          <a:noFill/>
        </p:spPr>
        <p:txBody>
          <a:bodyPr wrap="square" rtlCol="0">
            <a:spAutoFit/>
          </a:bodyPr>
          <a:lstStyle/>
          <a:p>
            <a:r>
              <a:rPr lang="en-US" sz="2400" b="1" dirty="0">
                <a:solidFill>
                  <a:srgbClr val="0000FB"/>
                </a:solidFill>
              </a:rPr>
              <a:t>?</a:t>
            </a:r>
          </a:p>
        </p:txBody>
      </p:sp>
      <p:sp>
        <p:nvSpPr>
          <p:cNvPr id="109" name="TextBox 108"/>
          <p:cNvSpPr txBox="1"/>
          <p:nvPr/>
        </p:nvSpPr>
        <p:spPr>
          <a:xfrm>
            <a:off x="6612673" y="4193889"/>
            <a:ext cx="541163" cy="461665"/>
          </a:xfrm>
          <a:prstGeom prst="rect">
            <a:avLst/>
          </a:prstGeom>
          <a:noFill/>
        </p:spPr>
        <p:txBody>
          <a:bodyPr wrap="square" rtlCol="0">
            <a:spAutoFit/>
          </a:bodyPr>
          <a:lstStyle/>
          <a:p>
            <a:r>
              <a:rPr lang="en-US" sz="2400" b="1" dirty="0">
                <a:solidFill>
                  <a:srgbClr val="0000FB"/>
                </a:solidFill>
              </a:rPr>
              <a:t>?</a:t>
            </a:r>
          </a:p>
        </p:txBody>
      </p:sp>
      <p:pic>
        <p:nvPicPr>
          <p:cNvPr id="39" name="Picture 3" descr="C:\Users\vie1\AppData\Local\Microsoft\Windows\Temporary Internet Files\Content.IE5\U5B1KX0J\MP900305868[1].jpg"/>
          <p:cNvPicPr>
            <a:picLocks noChangeAspect="1" noChangeArrowheads="1"/>
          </p:cNvPicPr>
          <p:nvPr/>
        </p:nvPicPr>
        <p:blipFill>
          <a:blip r:embed="rId2"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20412" y="4848421"/>
            <a:ext cx="751989" cy="1054189"/>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3">
            <a:extLst>
              <a:ext uri="{FF2B5EF4-FFF2-40B4-BE49-F238E27FC236}">
                <a16:creationId xmlns:a16="http://schemas.microsoft.com/office/drawing/2014/main" id="{4B26F3D4-F065-4AF9-ADFB-4C6C8E64895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59673" y="4389403"/>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7208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9"/>
                                        </p:tgtEl>
                                      </p:cBhvr>
                                      <p:by x="400000" y="400000"/>
                                    </p:animScale>
                                  </p:childTnLst>
                                </p:cTn>
                              </p:par>
                              <p:par>
                                <p:cTn id="7" presetID="42" presetClass="path" presetSubtype="0" accel="50000" decel="50000" fill="hold" nodeType="withEffect">
                                  <p:stCondLst>
                                    <p:cond delay="0"/>
                                  </p:stCondLst>
                                  <p:childTnLst>
                                    <p:animMotion origin="layout" path="M 2.5E-6 3.7037E-6 L -0.14531 -0.25463 " pathEditMode="relative" rAng="0" ptsTypes="AA">
                                      <p:cBhvr>
                                        <p:cTn id="8" dur="1000" fill="hold"/>
                                        <p:tgtEl>
                                          <p:spTgt spid="39"/>
                                        </p:tgtEl>
                                        <p:attrNameLst>
                                          <p:attrName>ppt_x</p:attrName>
                                          <p:attrName>ppt_y</p:attrName>
                                        </p:attrNameLst>
                                      </p:cBhvr>
                                      <p:rCtr x="-7274" y="-1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5C647-527B-470A-A1FE-7D1B658F2E73}"/>
              </a:ext>
            </a:extLst>
          </p:cNvPr>
          <p:cNvSpPr>
            <a:spLocks noGrp="1"/>
          </p:cNvSpPr>
          <p:nvPr>
            <p:ph type="title"/>
          </p:nvPr>
        </p:nvSpPr>
        <p:spPr/>
        <p:txBody>
          <a:bodyPr/>
          <a:lstStyle/>
          <a:p>
            <a:r>
              <a:rPr lang="en-US" dirty="0"/>
              <a:t>Genome comparison</a:t>
            </a:r>
          </a:p>
        </p:txBody>
      </p:sp>
      <p:sp>
        <p:nvSpPr>
          <p:cNvPr id="3" name="Text Placeholder 2">
            <a:extLst>
              <a:ext uri="{FF2B5EF4-FFF2-40B4-BE49-F238E27FC236}">
                <a16:creationId xmlns:a16="http://schemas.microsoft.com/office/drawing/2014/main" id="{90503799-122A-49A3-BFE9-43BAC08E9B8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001045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methods we use</a:t>
            </a:r>
          </a:p>
        </p:txBody>
      </p:sp>
      <p:sp>
        <p:nvSpPr>
          <p:cNvPr id="3" name="Content Placeholder 2"/>
          <p:cNvSpPr>
            <a:spLocks noGrp="1"/>
          </p:cNvSpPr>
          <p:nvPr>
            <p:ph idx="1"/>
          </p:nvPr>
        </p:nvSpPr>
        <p:spPr/>
        <p:txBody>
          <a:bodyPr/>
          <a:lstStyle/>
          <a:p>
            <a:r>
              <a:rPr lang="en-US" dirty="0"/>
              <a:t>Sites</a:t>
            </a:r>
          </a:p>
          <a:p>
            <a:r>
              <a:rPr lang="en-US" dirty="0"/>
              <a:t>Algorithms</a:t>
            </a:r>
          </a:p>
          <a:p>
            <a:pPr lvl="1"/>
            <a:r>
              <a:rPr lang="en-US" dirty="0"/>
              <a:t>Kmer-based: mile-high view (shredded paper)</a:t>
            </a:r>
          </a:p>
          <a:p>
            <a:pPr lvl="1"/>
            <a:r>
              <a:rPr lang="en-US" dirty="0"/>
              <a:t>MLST-based: naked eye (book pages)</a:t>
            </a:r>
          </a:p>
          <a:p>
            <a:pPr lvl="1"/>
            <a:r>
              <a:rPr lang="en-US" dirty="0"/>
              <a:t>SNP-based: microscope (book letters)</a:t>
            </a:r>
          </a:p>
          <a:p>
            <a:pPr lvl="2"/>
            <a:r>
              <a:rPr lang="en-US" dirty="0"/>
              <a:t>Not covered in this lecture</a:t>
            </a:r>
          </a:p>
          <a:p>
            <a:endParaRPr lang="en-US" dirty="0"/>
          </a:p>
          <a:p>
            <a:r>
              <a:rPr lang="en-US" dirty="0"/>
              <a:t>The question in this analogy:</a:t>
            </a:r>
            <a:br>
              <a:rPr lang="en-US" dirty="0"/>
            </a:br>
            <a:r>
              <a:rPr lang="en-US" dirty="0"/>
              <a:t>how similar are these two books?</a:t>
            </a:r>
          </a:p>
          <a:p>
            <a:endParaRPr lang="en-US" dirty="0"/>
          </a:p>
        </p:txBody>
      </p:sp>
      <p:pic>
        <p:nvPicPr>
          <p:cNvPr id="8" name="Picture 4" descr="https://upload.wikimedia.org/wikipedia/commons/thumb/4/4b/Books-aj.svg_aj_ashton_01.svg/2000px-Books-aj.svg_aj_ashton_01.svg.png"/>
          <p:cNvPicPr>
            <a:picLocks noGrp="1" noChangeAspect="1" noChangeArrowheads="1"/>
          </p:cNvPicPr>
          <p:nvPr>
            <p:ph sz="quarter" idx="4294967295"/>
          </p:nvPr>
        </p:nvPicPr>
        <p:blipFill rotWithShape="1">
          <a:blip r:embed="rId2" cstate="print">
            <a:extLst>
              <a:ext uri="{28A0092B-C50C-407E-A947-70E740481C1C}">
                <a14:useLocalDpi xmlns:a14="http://schemas.microsoft.com/office/drawing/2010/main" val="0"/>
              </a:ext>
            </a:extLst>
          </a:blip>
          <a:stretch/>
        </p:blipFill>
        <p:spPr bwMode="auto">
          <a:xfrm>
            <a:off x="8686800" y="161925"/>
            <a:ext cx="3505200" cy="310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6002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9CD5472-BEBD-E6BB-65A2-47D11B67B1EC}"/>
              </a:ext>
            </a:extLst>
          </p:cNvPr>
          <p:cNvSpPr>
            <a:spLocks noGrp="1"/>
          </p:cNvSpPr>
          <p:nvPr>
            <p:ph type="title"/>
          </p:nvPr>
        </p:nvSpPr>
        <p:spPr/>
        <p:txBody>
          <a:bodyPr/>
          <a:lstStyle/>
          <a:p>
            <a:r>
              <a:rPr lang="en-US" dirty="0"/>
              <a:t>Sites</a:t>
            </a:r>
          </a:p>
        </p:txBody>
      </p:sp>
      <p:sp>
        <p:nvSpPr>
          <p:cNvPr id="5" name="Text Placeholder 4">
            <a:extLst>
              <a:ext uri="{FF2B5EF4-FFF2-40B4-BE49-F238E27FC236}">
                <a16:creationId xmlns:a16="http://schemas.microsoft.com/office/drawing/2014/main" id="{3A3B2381-F858-5068-FEA3-FB2D385909B7}"/>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808693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Sites</a:t>
            </a:r>
          </a:p>
        </p:txBody>
      </p:sp>
      <p:sp>
        <p:nvSpPr>
          <p:cNvPr id="9" name="Text Placeholder 8"/>
          <p:cNvSpPr>
            <a:spLocks noGrp="1"/>
          </p:cNvSpPr>
          <p:nvPr>
            <p:ph sz="half" idx="1"/>
          </p:nvPr>
        </p:nvSpPr>
        <p:spPr/>
        <p:txBody>
          <a:bodyPr>
            <a:normAutofit/>
          </a:bodyPr>
          <a:lstStyle/>
          <a:p>
            <a:pPr lvl="0"/>
            <a:r>
              <a:rPr lang="en-US" dirty="0"/>
              <a:t>NCBI Pathogen Detection Pipeline</a:t>
            </a:r>
          </a:p>
          <a:p>
            <a:pPr lvl="1"/>
            <a:r>
              <a:rPr lang="en-US" dirty="0"/>
              <a:t>https://www.ncbi.nlm.nih.gov/pathogens/</a:t>
            </a:r>
          </a:p>
          <a:p>
            <a:pPr lvl="1"/>
            <a:endParaRPr lang="en-US" dirty="0"/>
          </a:p>
          <a:p>
            <a:pPr marL="457200" lvl="1" indent="0">
              <a:buNone/>
            </a:pPr>
            <a:endParaRPr lang="en-US" dirty="0"/>
          </a:p>
          <a:p>
            <a:pPr lvl="0"/>
            <a:r>
              <a:rPr lang="en-US" dirty="0"/>
              <a:t>EBI Pathogens</a:t>
            </a:r>
          </a:p>
          <a:p>
            <a:pPr lvl="1"/>
            <a:r>
              <a:rPr lang="en-US" dirty="0"/>
              <a:t>https://www.pathogensportal.org/ </a:t>
            </a:r>
          </a:p>
        </p:txBody>
      </p:sp>
      <p:pic>
        <p:nvPicPr>
          <p:cNvPr id="7" name="Content Placeholder 5"/>
          <p:cNvPicPr>
            <a:picLocks noGrp="1" noChangeAspect="1"/>
          </p:cNvPicPr>
          <p:nvPr>
            <p:ph sz="half" idx="2"/>
          </p:nvPr>
        </p:nvPicPr>
        <p:blipFill>
          <a:blip r:embed="rId3"/>
          <a:stretch>
            <a:fillRect/>
          </a:stretch>
        </p:blipFill>
        <p:spPr>
          <a:xfrm>
            <a:off x="6260514" y="1825625"/>
            <a:ext cx="5004972" cy="4351338"/>
          </a:xfrm>
        </p:spPr>
      </p:pic>
      <p:sp>
        <p:nvSpPr>
          <p:cNvPr id="25" name="Rectangle 24"/>
          <p:cNvSpPr/>
          <p:nvPr/>
        </p:nvSpPr>
        <p:spPr>
          <a:xfrm>
            <a:off x="8260499" y="3429000"/>
            <a:ext cx="1286861" cy="528144"/>
          </a:xfrm>
          <a:prstGeom prst="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360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NCBI Pathogens</a:t>
            </a:r>
          </a:p>
        </p:txBody>
      </p:sp>
      <p:sp>
        <p:nvSpPr>
          <p:cNvPr id="3" name="Content Placeholder 2"/>
          <p:cNvSpPr>
            <a:spLocks noGrp="1"/>
          </p:cNvSpPr>
          <p:nvPr>
            <p:ph sz="half" idx="1"/>
          </p:nvPr>
        </p:nvSpPr>
        <p:spPr/>
        <p:txBody>
          <a:bodyPr/>
          <a:lstStyle/>
          <a:p>
            <a:r>
              <a:rPr lang="en-US" dirty="0"/>
              <a:t>Someone, somewhere, submits a genome to NCBI</a:t>
            </a:r>
          </a:p>
          <a:p>
            <a:r>
              <a:rPr lang="en-US" dirty="0"/>
              <a:t>NCBI analyzes</a:t>
            </a:r>
          </a:p>
          <a:p>
            <a:r>
              <a:rPr lang="en-US" dirty="0"/>
              <a:t>NCBI returns new results</a:t>
            </a:r>
          </a:p>
          <a:p>
            <a:pPr lvl="1"/>
            <a:r>
              <a:rPr lang="en-US" dirty="0"/>
              <a:t>Versioned</a:t>
            </a:r>
          </a:p>
          <a:p>
            <a:pPr lvl="1"/>
            <a:r>
              <a:rPr lang="en-US" dirty="0"/>
              <a:t>Available over FTP</a:t>
            </a:r>
          </a:p>
          <a:p>
            <a:pPr lvl="1"/>
            <a:r>
              <a:rPr lang="en-US" dirty="0"/>
              <a:t>Available over website interface</a:t>
            </a:r>
          </a:p>
          <a:p>
            <a:r>
              <a:rPr lang="en-US" dirty="0"/>
              <a:t>Example tree accession: PDG000000001.1140</a:t>
            </a:r>
          </a:p>
        </p:txBody>
      </p:sp>
      <p:pic>
        <p:nvPicPr>
          <p:cNvPr id="5" name="Content Placeholder 4"/>
          <p:cNvPicPr>
            <a:picLocks noGrp="1" noChangeAspect="1"/>
          </p:cNvPicPr>
          <p:nvPr>
            <p:ph sz="half" idx="2"/>
          </p:nvPr>
        </p:nvPicPr>
        <p:blipFill rotWithShape="1">
          <a:blip r:embed="rId3">
            <a:extLst>
              <a:ext uri="{BEBA8EAE-BF5A-486C-A8C5-ECC9F3942E4B}">
                <a14:imgProps xmlns:a14="http://schemas.microsoft.com/office/drawing/2010/main">
                  <a14:imgLayer r:embed="rId4">
                    <a14:imgEffect>
                      <a14:brightnessContrast contrast="-40000"/>
                    </a14:imgEffect>
                  </a14:imgLayer>
                </a14:imgProps>
              </a:ext>
            </a:extLst>
          </a:blip>
          <a:srcRect l="24626" t="13030" r="25321" b="2190"/>
          <a:stretch/>
        </p:blipFill>
        <p:spPr>
          <a:xfrm>
            <a:off x="6172202" y="338508"/>
            <a:ext cx="4551216" cy="5397275"/>
          </a:xfrm>
        </p:spPr>
      </p:pic>
      <p:sp>
        <p:nvSpPr>
          <p:cNvPr id="6" name="Rectangle 5"/>
          <p:cNvSpPr/>
          <p:nvPr/>
        </p:nvSpPr>
        <p:spPr>
          <a:xfrm>
            <a:off x="6096000" y="5982521"/>
            <a:ext cx="6096000" cy="646331"/>
          </a:xfrm>
          <a:prstGeom prst="rect">
            <a:avLst/>
          </a:prstGeom>
          <a:noFill/>
        </p:spPr>
        <p:txBody>
          <a:bodyPr>
            <a:spAutoFit/>
          </a:bodyPr>
          <a:lstStyle/>
          <a:p>
            <a:r>
              <a:rPr lang="en-US" dirty="0">
                <a:solidFill>
                  <a:schemeClr val="tx1">
                    <a:lumMod val="50000"/>
                    <a:lumOff val="50000"/>
                  </a:schemeClr>
                </a:solidFill>
              </a:rPr>
              <a:t>ftp://ftp.ncbi.nlm.nih.gov/pathogen/Results/Listeria/latest_kmer/Trees/PDG000000001.1140.reference_target.tree.pdf</a:t>
            </a:r>
          </a:p>
        </p:txBody>
      </p:sp>
      <p:sp>
        <p:nvSpPr>
          <p:cNvPr id="15" name="TextBox 14">
            <a:extLst>
              <a:ext uri="{FF2B5EF4-FFF2-40B4-BE49-F238E27FC236}">
                <a16:creationId xmlns:a16="http://schemas.microsoft.com/office/drawing/2014/main" id="{97232AA9-5E20-48F1-80D9-60DBE2750C05}"/>
              </a:ext>
            </a:extLst>
          </p:cNvPr>
          <p:cNvSpPr txBox="1"/>
          <p:nvPr/>
        </p:nvSpPr>
        <p:spPr>
          <a:xfrm>
            <a:off x="76202" y="6282187"/>
            <a:ext cx="6096000" cy="369332"/>
          </a:xfrm>
          <a:prstGeom prst="rect">
            <a:avLst/>
          </a:prstGeom>
          <a:noFill/>
        </p:spPr>
        <p:txBody>
          <a:bodyPr>
            <a:spAutoFit/>
          </a:bodyPr>
          <a:lstStyle>
            <a:defPPr>
              <a:defRPr lang="en-US"/>
            </a:defPPr>
          </a:lstStyle>
          <a:p>
            <a:r>
              <a:rPr lang="en-US" dirty="0"/>
              <a:t>http://www.ncbi.nlm.nih.gov/pathogens/</a:t>
            </a:r>
          </a:p>
        </p:txBody>
      </p:sp>
    </p:spTree>
    <p:extLst>
      <p:ext uri="{BB962C8B-B14F-4D97-AF65-F5344CB8AC3E}">
        <p14:creationId xmlns:p14="http://schemas.microsoft.com/office/powerpoint/2010/main" val="4224523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3211A-F111-49EB-FA14-1FE5CFD44285}"/>
              </a:ext>
            </a:extLst>
          </p:cNvPr>
          <p:cNvSpPr>
            <a:spLocks noGrp="1"/>
          </p:cNvSpPr>
          <p:nvPr>
            <p:ph type="title"/>
          </p:nvPr>
        </p:nvSpPr>
        <p:spPr/>
        <p:txBody>
          <a:bodyPr/>
          <a:lstStyle/>
          <a:p>
            <a:r>
              <a:rPr lang="en-US" dirty="0"/>
              <a:t>Additional information</a:t>
            </a:r>
          </a:p>
        </p:txBody>
      </p:sp>
      <p:sp>
        <p:nvSpPr>
          <p:cNvPr id="3" name="Content Placeholder 2">
            <a:extLst>
              <a:ext uri="{FF2B5EF4-FFF2-40B4-BE49-F238E27FC236}">
                <a16:creationId xmlns:a16="http://schemas.microsoft.com/office/drawing/2014/main" id="{78D0E127-C89C-B246-783D-5F901F33BCC5}"/>
              </a:ext>
            </a:extLst>
          </p:cNvPr>
          <p:cNvSpPr>
            <a:spLocks noGrp="1"/>
          </p:cNvSpPr>
          <p:nvPr>
            <p:ph sz="half" idx="1"/>
          </p:nvPr>
        </p:nvSpPr>
        <p:spPr/>
        <p:txBody>
          <a:bodyPr/>
          <a:lstStyle/>
          <a:p>
            <a:pPr marL="0" indent="0">
              <a:buNone/>
            </a:pPr>
            <a:r>
              <a:rPr lang="en-US" dirty="0"/>
              <a:t>Some URLs</a:t>
            </a:r>
          </a:p>
          <a:p>
            <a:r>
              <a:rPr lang="en-US" dirty="0"/>
              <a:t>Website interface</a:t>
            </a:r>
          </a:p>
          <a:p>
            <a:pPr lvl="1"/>
            <a:r>
              <a:rPr lang="en-US" dirty="0"/>
              <a:t>https://www.ncbi.nlm.nih.gov/pathogens</a:t>
            </a:r>
          </a:p>
          <a:p>
            <a:r>
              <a:rPr lang="en-US" dirty="0"/>
              <a:t>FTP results</a:t>
            </a:r>
          </a:p>
          <a:p>
            <a:pPr lvl="1"/>
            <a:r>
              <a:rPr lang="en-US" dirty="0"/>
              <a:t>ftp://ftp.ncbi.nlm.nih.gov/pathogen/Results/</a:t>
            </a:r>
          </a:p>
          <a:p>
            <a:pPr lvl="1"/>
            <a:r>
              <a:rPr lang="en-US" dirty="0"/>
              <a:t>EDLB downloads these results nightly</a:t>
            </a:r>
          </a:p>
          <a:p>
            <a:endParaRPr lang="en-US" dirty="0"/>
          </a:p>
        </p:txBody>
      </p:sp>
      <p:sp>
        <p:nvSpPr>
          <p:cNvPr id="4" name="Content Placeholder 3">
            <a:extLst>
              <a:ext uri="{FF2B5EF4-FFF2-40B4-BE49-F238E27FC236}">
                <a16:creationId xmlns:a16="http://schemas.microsoft.com/office/drawing/2014/main" id="{B88DBC82-6C5F-7414-F06F-92FA8E3A57CA}"/>
              </a:ext>
            </a:extLst>
          </p:cNvPr>
          <p:cNvSpPr>
            <a:spLocks noGrp="1"/>
          </p:cNvSpPr>
          <p:nvPr>
            <p:ph sz="half" idx="2"/>
          </p:nvPr>
        </p:nvSpPr>
        <p:spPr/>
        <p:txBody>
          <a:bodyPr/>
          <a:lstStyle/>
          <a:p>
            <a:pPr marL="0" indent="0">
              <a:buNone/>
            </a:pPr>
            <a:r>
              <a:rPr lang="en-US" dirty="0"/>
              <a:t>Each item has accessions</a:t>
            </a:r>
          </a:p>
          <a:p>
            <a:r>
              <a:rPr lang="en-US" dirty="0"/>
              <a:t>Species-level analyses (PDG)</a:t>
            </a:r>
          </a:p>
          <a:p>
            <a:r>
              <a:rPr lang="en-US" dirty="0"/>
              <a:t>SNP trees (PDS)</a:t>
            </a:r>
          </a:p>
          <a:p>
            <a:r>
              <a:rPr lang="en-US" dirty="0"/>
              <a:t>“Targets” genomes (PDT)</a:t>
            </a:r>
          </a:p>
          <a:p>
            <a:endParaRPr lang="en-US" dirty="0"/>
          </a:p>
        </p:txBody>
      </p:sp>
    </p:spTree>
    <p:extLst>
      <p:ext uri="{BB962C8B-B14F-4D97-AF65-F5344CB8AC3E}">
        <p14:creationId xmlns:p14="http://schemas.microsoft.com/office/powerpoint/2010/main" val="29910357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B94826-C4CB-0F46-D355-AC01E7001AF1}"/>
              </a:ext>
            </a:extLst>
          </p:cNvPr>
          <p:cNvSpPr>
            <a:spLocks noGrp="1"/>
          </p:cNvSpPr>
          <p:nvPr>
            <p:ph type="title"/>
          </p:nvPr>
        </p:nvSpPr>
        <p:spPr/>
        <p:txBody>
          <a:bodyPr/>
          <a:lstStyle/>
          <a:p>
            <a:r>
              <a:rPr lang="en-US" dirty="0"/>
              <a:t>How</a:t>
            </a:r>
          </a:p>
        </p:txBody>
      </p:sp>
      <p:sp>
        <p:nvSpPr>
          <p:cNvPr id="3" name="Content Placeholder 2">
            <a:extLst>
              <a:ext uri="{FF2B5EF4-FFF2-40B4-BE49-F238E27FC236}">
                <a16:creationId xmlns:a16="http://schemas.microsoft.com/office/drawing/2014/main" id="{FB8AF57C-82AF-B534-9412-618E9DC7F036}"/>
              </a:ext>
            </a:extLst>
          </p:cNvPr>
          <p:cNvSpPr>
            <a:spLocks noGrp="1"/>
          </p:cNvSpPr>
          <p:nvPr>
            <p:ph sz="half" idx="1"/>
          </p:nvPr>
        </p:nvSpPr>
        <p:spPr/>
        <p:txBody>
          <a:bodyPr/>
          <a:lstStyle/>
          <a:p>
            <a:pPr marL="0" indent="0">
              <a:buNone/>
              <a:tabLst>
                <a:tab pos="509588" algn="l"/>
              </a:tabLst>
            </a:pPr>
            <a:r>
              <a:rPr lang="en-US" sz="2000" dirty="0"/>
              <a:t>0.</a:t>
            </a:r>
            <a:r>
              <a:rPr lang="en-US" sz="1800" dirty="0"/>
              <a:t>	</a:t>
            </a:r>
            <a:r>
              <a:rPr lang="en-US" dirty="0"/>
              <a:t>We send genomes to NCBI</a:t>
            </a:r>
            <a:endParaRPr lang="en-US" sz="3600" dirty="0"/>
          </a:p>
          <a:p>
            <a:pPr marL="514350" indent="-514350">
              <a:buFont typeface="+mj-lt"/>
              <a:buAutoNum type="arabicPeriod"/>
            </a:pPr>
            <a:r>
              <a:rPr lang="en-US" dirty="0"/>
              <a:t>Genome assembly with SKESA</a:t>
            </a:r>
          </a:p>
          <a:p>
            <a:pPr marL="514350" indent="-514350">
              <a:buFont typeface="+mj-lt"/>
              <a:buAutoNum type="arabicPeriod"/>
            </a:pPr>
            <a:r>
              <a:rPr lang="en-US" dirty="0"/>
              <a:t>Whole genome MLST</a:t>
            </a:r>
          </a:p>
          <a:p>
            <a:pPr marL="514350" indent="-514350">
              <a:buFont typeface="+mj-lt"/>
              <a:buAutoNum type="arabicPeriod"/>
            </a:pPr>
            <a:r>
              <a:rPr lang="en-US" dirty="0"/>
              <a:t>Clustering based on MLST</a:t>
            </a:r>
          </a:p>
          <a:p>
            <a:pPr marL="514350" indent="-514350">
              <a:buFont typeface="+mj-lt"/>
              <a:buAutoNum type="arabicPeriod"/>
            </a:pPr>
            <a:r>
              <a:rPr lang="en-US" dirty="0"/>
              <a:t>Create list of genomes within 50 SNPs</a:t>
            </a:r>
          </a:p>
          <a:p>
            <a:pPr marL="514350" indent="-514350">
              <a:buFont typeface="+mj-lt"/>
              <a:buAutoNum type="arabicPeriod"/>
            </a:pPr>
            <a:r>
              <a:rPr lang="en-US" dirty="0"/>
              <a:t>Create tree for each cluster of genomes</a:t>
            </a:r>
          </a:p>
          <a:p>
            <a:endParaRPr lang="en-US" dirty="0"/>
          </a:p>
        </p:txBody>
      </p:sp>
      <p:pic>
        <p:nvPicPr>
          <p:cNvPr id="5" name="Content Placeholder 1">
            <a:extLst>
              <a:ext uri="{FF2B5EF4-FFF2-40B4-BE49-F238E27FC236}">
                <a16:creationId xmlns:a16="http://schemas.microsoft.com/office/drawing/2014/main" id="{6CE1003D-A4E5-3323-59AA-C46103D8ED8B}"/>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t="23939"/>
          <a:stretch/>
        </p:blipFill>
        <p:spPr>
          <a:xfrm>
            <a:off x="6172200" y="2259771"/>
            <a:ext cx="5181600" cy="3483046"/>
          </a:xfrm>
        </p:spPr>
      </p:pic>
    </p:spTree>
    <p:extLst>
      <p:ext uri="{BB962C8B-B14F-4D97-AF65-F5344CB8AC3E}">
        <p14:creationId xmlns:p14="http://schemas.microsoft.com/office/powerpoint/2010/main" val="2090036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NCBI Pathogens for surveillance</a:t>
            </a:r>
          </a:p>
        </p:txBody>
      </p:sp>
      <p:sp>
        <p:nvSpPr>
          <p:cNvPr id="5" name="Content Placeholder 4"/>
          <p:cNvSpPr>
            <a:spLocks noGrp="1"/>
          </p:cNvSpPr>
          <p:nvPr>
            <p:ph idx="1"/>
          </p:nvPr>
        </p:nvSpPr>
        <p:spPr/>
        <p:txBody>
          <a:bodyPr/>
          <a:lstStyle/>
          <a:p>
            <a:r>
              <a:rPr lang="en-US" dirty="0"/>
              <a:t>Receive line list</a:t>
            </a:r>
          </a:p>
          <a:p>
            <a:r>
              <a:rPr lang="en-US" dirty="0"/>
              <a:t>Download all genomes for analysis</a:t>
            </a:r>
          </a:p>
          <a:p>
            <a:r>
              <a:rPr lang="en-US" dirty="0"/>
              <a:t>In this example, search 2015K-0310</a:t>
            </a:r>
          </a:p>
        </p:txBody>
      </p:sp>
      <p:pic>
        <p:nvPicPr>
          <p:cNvPr id="11" name="Content Placeholder 10"/>
          <p:cNvPicPr>
            <a:picLocks noGrp="1" noChangeAspect="1"/>
          </p:cNvPicPr>
          <p:nvPr>
            <p:ph idx="10"/>
          </p:nvPr>
        </p:nvPicPr>
        <p:blipFill>
          <a:blip r:embed="rId2"/>
          <a:stretch>
            <a:fillRect/>
          </a:stretch>
        </p:blipFill>
        <p:spPr>
          <a:xfrm>
            <a:off x="6428581" y="2081212"/>
            <a:ext cx="5133975" cy="3228975"/>
          </a:xfrm>
          <a:prstGeom prst="rect">
            <a:avLst/>
          </a:prstGeom>
        </p:spPr>
      </p:pic>
      <p:sp>
        <p:nvSpPr>
          <p:cNvPr id="12" name="Rectangle 11"/>
          <p:cNvSpPr/>
          <p:nvPr/>
        </p:nvSpPr>
        <p:spPr>
          <a:xfrm>
            <a:off x="6618514" y="2481943"/>
            <a:ext cx="928915" cy="232228"/>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866393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B67FD-62D9-45D9-BAC3-A80AE064E8F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D0ECE48B-ACF4-4610-9FA8-5551EAE2E9F7}"/>
              </a:ext>
            </a:extLst>
          </p:cNvPr>
          <p:cNvSpPr>
            <a:spLocks noGrp="1"/>
          </p:cNvSpPr>
          <p:nvPr>
            <p:ph idx="1"/>
          </p:nvPr>
        </p:nvSpPr>
        <p:spPr/>
        <p:txBody>
          <a:bodyPr/>
          <a:lstStyle/>
          <a:p>
            <a:r>
              <a:rPr lang="en-US" dirty="0"/>
              <a:t>Tracking food pathogens (background)</a:t>
            </a:r>
          </a:p>
          <a:p>
            <a:r>
              <a:rPr lang="en-US" dirty="0"/>
              <a:t>Bioinformatics methods in genomic epidemiology</a:t>
            </a:r>
          </a:p>
          <a:p>
            <a:r>
              <a:rPr lang="en-US" dirty="0"/>
              <a:t>Genomic epidemiology examples</a:t>
            </a:r>
          </a:p>
          <a:p>
            <a:endParaRPr lang="en-US" dirty="0"/>
          </a:p>
        </p:txBody>
      </p:sp>
    </p:spTree>
    <p:extLst>
      <p:ext uri="{BB962C8B-B14F-4D97-AF65-F5344CB8AC3E}">
        <p14:creationId xmlns:p14="http://schemas.microsoft.com/office/powerpoint/2010/main" val="575693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0"/>
          </p:nvPr>
        </p:nvPicPr>
        <p:blipFill>
          <a:blip r:embed="rId2"/>
          <a:stretch>
            <a:fillRect/>
          </a:stretch>
        </p:blipFill>
        <p:spPr>
          <a:xfrm>
            <a:off x="6408738" y="2106938"/>
            <a:ext cx="5173662" cy="3177524"/>
          </a:xfrm>
          <a:prstGeom prst="rect">
            <a:avLst/>
          </a:prstGeom>
        </p:spPr>
      </p:pic>
      <p:pic>
        <p:nvPicPr>
          <p:cNvPr id="9" name="Picture 8"/>
          <p:cNvPicPr>
            <a:picLocks noChangeAspect="1"/>
          </p:cNvPicPr>
          <p:nvPr/>
        </p:nvPicPr>
        <p:blipFill>
          <a:blip r:embed="rId3"/>
          <a:stretch>
            <a:fillRect/>
          </a:stretch>
        </p:blipFill>
        <p:spPr>
          <a:xfrm>
            <a:off x="362768" y="4235406"/>
            <a:ext cx="9027975" cy="2245094"/>
          </a:xfrm>
          <a:prstGeom prst="rect">
            <a:avLst/>
          </a:prstGeom>
        </p:spPr>
      </p:pic>
      <p:sp>
        <p:nvSpPr>
          <p:cNvPr id="2" name="Title 1"/>
          <p:cNvSpPr>
            <a:spLocks noGrp="1"/>
          </p:cNvSpPr>
          <p:nvPr>
            <p:ph type="title"/>
          </p:nvPr>
        </p:nvSpPr>
        <p:spPr/>
        <p:txBody>
          <a:bodyPr/>
          <a:lstStyle/>
          <a:p>
            <a:r>
              <a:rPr lang="en-US" dirty="0"/>
              <a:t>Example: searching 2015K-0310 </a:t>
            </a:r>
          </a:p>
        </p:txBody>
      </p:sp>
      <p:sp>
        <p:nvSpPr>
          <p:cNvPr id="3" name="Content Placeholder 2"/>
          <p:cNvSpPr>
            <a:spLocks noGrp="1"/>
          </p:cNvSpPr>
          <p:nvPr>
            <p:ph idx="1"/>
          </p:nvPr>
        </p:nvSpPr>
        <p:spPr/>
        <p:txBody>
          <a:bodyPr/>
          <a:lstStyle/>
          <a:p>
            <a:r>
              <a:rPr lang="en-US" dirty="0"/>
              <a:t>Go to the main page</a:t>
            </a:r>
          </a:p>
          <a:p>
            <a:r>
              <a:rPr lang="en-US" dirty="0"/>
              <a:t>Click on </a:t>
            </a:r>
            <a:r>
              <a:rPr lang="en-US" i="1" dirty="0"/>
              <a:t>Salmonella </a:t>
            </a:r>
            <a:r>
              <a:rPr lang="en-US" i="1" dirty="0" err="1"/>
              <a:t>enterica</a:t>
            </a:r>
            <a:endParaRPr lang="en-US" i="1" dirty="0"/>
          </a:p>
        </p:txBody>
      </p:sp>
      <p:sp>
        <p:nvSpPr>
          <p:cNvPr id="7" name="Rectangle 6"/>
          <p:cNvSpPr/>
          <p:nvPr/>
        </p:nvSpPr>
        <p:spPr>
          <a:xfrm>
            <a:off x="6408738" y="3211341"/>
            <a:ext cx="1428976" cy="28660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ectangle 7"/>
          <p:cNvSpPr/>
          <p:nvPr/>
        </p:nvSpPr>
        <p:spPr>
          <a:xfrm>
            <a:off x="1673018" y="5849248"/>
            <a:ext cx="1077730" cy="28660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0052409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grpId="0"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heel(1)">
                                      <p:cBhvr>
                                        <p:cTn id="16"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Example: searching 2015K-0310 </a:t>
            </a:r>
          </a:p>
        </p:txBody>
      </p:sp>
      <p:pic>
        <p:nvPicPr>
          <p:cNvPr id="7" name="Content Placeholder 6"/>
          <p:cNvPicPr>
            <a:picLocks noGrp="1" noChangeAspect="1"/>
          </p:cNvPicPr>
          <p:nvPr>
            <p:ph sz="quarter" idx="11"/>
          </p:nvPr>
        </p:nvPicPr>
        <p:blipFill>
          <a:blip r:embed="rId2"/>
          <a:stretch>
            <a:fillRect/>
          </a:stretch>
        </p:blipFill>
        <p:spPr>
          <a:xfrm>
            <a:off x="2250896" y="1544638"/>
            <a:ext cx="7690207" cy="4470400"/>
          </a:xfrm>
          <a:prstGeom prst="rect">
            <a:avLst/>
          </a:prstGeom>
        </p:spPr>
      </p:pic>
    </p:spTree>
    <p:extLst>
      <p:ext uri="{BB962C8B-B14F-4D97-AF65-F5344CB8AC3E}">
        <p14:creationId xmlns:p14="http://schemas.microsoft.com/office/powerpoint/2010/main" val="3170636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750" dirty="0"/>
              <a:t>Example: searching 2015K-0310 </a:t>
            </a:r>
          </a:p>
        </p:txBody>
      </p:sp>
      <p:sp>
        <p:nvSpPr>
          <p:cNvPr id="7" name="Content Placeholder 6"/>
          <p:cNvSpPr>
            <a:spLocks noGrp="1"/>
          </p:cNvSpPr>
          <p:nvPr>
            <p:ph sz="quarter" idx="12"/>
          </p:nvPr>
        </p:nvSpPr>
        <p:spPr/>
        <p:txBody>
          <a:bodyPr>
            <a:normAutofit/>
          </a:bodyPr>
          <a:lstStyle/>
          <a:p>
            <a:r>
              <a:rPr lang="en-US" dirty="0"/>
              <a:t>Download the table of isolates</a:t>
            </a:r>
          </a:p>
          <a:p>
            <a:r>
              <a:rPr lang="en-US" dirty="0"/>
              <a:t>Add new genomes to the analysis</a:t>
            </a:r>
          </a:p>
          <a:p>
            <a:r>
              <a:rPr lang="en-US" dirty="0"/>
              <a:t>Continue with downstream analysis</a:t>
            </a:r>
          </a:p>
        </p:txBody>
      </p:sp>
      <p:pic>
        <p:nvPicPr>
          <p:cNvPr id="9" name="Content Placeholder 3"/>
          <p:cNvPicPr>
            <a:picLocks noGrp="1" noChangeAspect="1"/>
          </p:cNvPicPr>
          <p:nvPr>
            <p:ph sz="quarter" idx="11"/>
          </p:nvPr>
        </p:nvPicPr>
        <p:blipFill>
          <a:blip r:embed="rId2"/>
          <a:stretch>
            <a:fillRect/>
          </a:stretch>
        </p:blipFill>
        <p:spPr>
          <a:xfrm>
            <a:off x="609600" y="2067894"/>
            <a:ext cx="6619875" cy="3415949"/>
          </a:xfrm>
          <a:prstGeom prst="rect">
            <a:avLst/>
          </a:prstGeom>
        </p:spPr>
      </p:pic>
      <p:sp>
        <p:nvSpPr>
          <p:cNvPr id="5" name="Rectangle 4"/>
          <p:cNvSpPr/>
          <p:nvPr/>
        </p:nvSpPr>
        <p:spPr>
          <a:xfrm>
            <a:off x="6398958" y="2067894"/>
            <a:ext cx="974979" cy="454769"/>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2504064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3739C-41B5-0326-CB72-8E83F57635D3}"/>
              </a:ext>
            </a:extLst>
          </p:cNvPr>
          <p:cNvSpPr>
            <a:spLocks noGrp="1"/>
          </p:cNvSpPr>
          <p:nvPr>
            <p:ph type="title"/>
          </p:nvPr>
        </p:nvSpPr>
        <p:spPr/>
        <p:txBody>
          <a:bodyPr/>
          <a:lstStyle/>
          <a:p>
            <a:r>
              <a:rPr lang="en-US" dirty="0"/>
              <a:t>Algorithms</a:t>
            </a:r>
          </a:p>
        </p:txBody>
      </p:sp>
      <p:sp>
        <p:nvSpPr>
          <p:cNvPr id="3" name="Text Placeholder 2">
            <a:extLst>
              <a:ext uri="{FF2B5EF4-FFF2-40B4-BE49-F238E27FC236}">
                <a16:creationId xmlns:a16="http://schemas.microsoft.com/office/drawing/2014/main" id="{4C902062-6454-A96D-4A1E-E5CD83FB2546}"/>
              </a:ext>
            </a:extLst>
          </p:cNvPr>
          <p:cNvSpPr>
            <a:spLocks noGrp="1"/>
          </p:cNvSpPr>
          <p:nvPr>
            <p:ph type="body" idx="1"/>
          </p:nvPr>
        </p:nvSpPr>
        <p:spPr/>
        <p:txBody>
          <a:bodyPr/>
          <a:lstStyle/>
          <a:p>
            <a:pPr marL="0" lvl="1"/>
            <a:r>
              <a:rPr lang="en-US" dirty="0"/>
              <a:t>Kmer-based: mile-high view (shredded paper)</a:t>
            </a:r>
          </a:p>
          <a:p>
            <a:pPr marL="0" lvl="1"/>
            <a:r>
              <a:rPr lang="en-US" dirty="0"/>
              <a:t>MLST-based: naked eye (book pages)</a:t>
            </a:r>
          </a:p>
          <a:p>
            <a:endParaRPr lang="en-US" dirty="0"/>
          </a:p>
        </p:txBody>
      </p:sp>
    </p:spTree>
    <p:extLst>
      <p:ext uri="{BB962C8B-B14F-4D97-AF65-F5344CB8AC3E}">
        <p14:creationId xmlns:p14="http://schemas.microsoft.com/office/powerpoint/2010/main" val="3698186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dirty="0" err="1"/>
              <a:t>kmers</a:t>
            </a:r>
            <a:endParaRPr lang="en-US" dirty="0"/>
          </a:p>
        </p:txBody>
      </p:sp>
      <p:sp>
        <p:nvSpPr>
          <p:cNvPr id="15" name="Text Placeholder 14"/>
          <p:cNvSpPr>
            <a:spLocks noGrp="1"/>
          </p:cNvSpPr>
          <p:nvPr>
            <p:ph sz="half" idx="1"/>
          </p:nvPr>
        </p:nvSpPr>
        <p:spPr/>
        <p:txBody>
          <a:bodyPr>
            <a:normAutofit fontScale="92500" lnSpcReduction="10000"/>
          </a:bodyPr>
          <a:lstStyle/>
          <a:p>
            <a:r>
              <a:rPr lang="en-US" b="1" dirty="0" err="1">
                <a:solidFill>
                  <a:srgbClr val="DB541E"/>
                </a:solidFill>
              </a:rPr>
              <a:t>Kmer</a:t>
            </a:r>
            <a:r>
              <a:rPr lang="en-US" b="1" dirty="0">
                <a:solidFill>
                  <a:srgbClr val="DB541E"/>
                </a:solidFill>
              </a:rPr>
              <a:t>: </a:t>
            </a:r>
            <a:r>
              <a:rPr lang="en-US" dirty="0">
                <a:solidFill>
                  <a:srgbClr val="DB541E"/>
                </a:solidFill>
              </a:rPr>
              <a:t>a length of DNA </a:t>
            </a:r>
            <a:r>
              <a:rPr lang="en-US" i="1" dirty="0">
                <a:solidFill>
                  <a:srgbClr val="DB541E"/>
                </a:solidFill>
              </a:rPr>
              <a:t>k</a:t>
            </a:r>
            <a:r>
              <a:rPr lang="en-US" dirty="0">
                <a:solidFill>
                  <a:srgbClr val="DB541E"/>
                </a:solidFill>
              </a:rPr>
              <a:t> nucleotides long</a:t>
            </a:r>
          </a:p>
          <a:p>
            <a:endParaRPr lang="en-US" b="1" dirty="0">
              <a:solidFill>
                <a:srgbClr val="DB541E"/>
              </a:solidFill>
            </a:endParaRPr>
          </a:p>
          <a:p>
            <a:pPr>
              <a:buFont typeface="+mj-lt"/>
              <a:buAutoNum type="arabicPeriod"/>
            </a:pPr>
            <a:r>
              <a:rPr lang="en-US" dirty="0">
                <a:solidFill>
                  <a:srgbClr val="DB541E"/>
                </a:solidFill>
              </a:rPr>
              <a:t>Shred all reads in equal sizes </a:t>
            </a:r>
            <a:r>
              <a:rPr lang="en-US" i="1" dirty="0">
                <a:solidFill>
                  <a:srgbClr val="DB541E"/>
                </a:solidFill>
              </a:rPr>
              <a:t>k</a:t>
            </a:r>
            <a:endParaRPr lang="en-US" dirty="0">
              <a:solidFill>
                <a:srgbClr val="DB541E"/>
              </a:solidFill>
            </a:endParaRPr>
          </a:p>
          <a:p>
            <a:pPr>
              <a:buFont typeface="+mj-lt"/>
              <a:buAutoNum type="arabicPeriod"/>
            </a:pPr>
            <a:r>
              <a:rPr lang="en-US" dirty="0">
                <a:solidFill>
                  <a:srgbClr val="DB541E"/>
                </a:solidFill>
              </a:rPr>
              <a:t>How many </a:t>
            </a:r>
            <a:r>
              <a:rPr lang="en-US" dirty="0" err="1">
                <a:solidFill>
                  <a:srgbClr val="DB541E"/>
                </a:solidFill>
              </a:rPr>
              <a:t>kmers</a:t>
            </a:r>
            <a:r>
              <a:rPr lang="en-US" dirty="0">
                <a:solidFill>
                  <a:srgbClr val="DB541E"/>
                </a:solidFill>
              </a:rPr>
              <a:t> are in common?</a:t>
            </a:r>
          </a:p>
          <a:p>
            <a:pPr>
              <a:buFont typeface="+mj-lt"/>
              <a:buAutoNum type="arabicPeriod"/>
            </a:pPr>
            <a:r>
              <a:rPr lang="en-US" dirty="0">
                <a:solidFill>
                  <a:srgbClr val="DB541E"/>
                </a:solidFill>
              </a:rPr>
              <a:t>Transform into a percentage **</a:t>
            </a:r>
          </a:p>
          <a:p>
            <a:endParaRPr lang="en-US" dirty="0">
              <a:solidFill>
                <a:srgbClr val="DB541E"/>
              </a:solidFill>
            </a:endParaRPr>
          </a:p>
          <a:p>
            <a:endParaRPr lang="en-US" dirty="0">
              <a:solidFill>
                <a:srgbClr val="DB541E"/>
              </a:solidFill>
            </a:endParaRPr>
          </a:p>
          <a:p>
            <a:endParaRPr lang="en-US" dirty="0">
              <a:solidFill>
                <a:srgbClr val="DB541E"/>
              </a:solidFill>
            </a:endParaRPr>
          </a:p>
          <a:p>
            <a:pPr marL="0" indent="0">
              <a:buNone/>
            </a:pPr>
            <a:r>
              <a:rPr lang="en-US" dirty="0">
                <a:solidFill>
                  <a:srgbClr val="DB541E"/>
                </a:solidFill>
              </a:rPr>
              <a:t>** Known as the </a:t>
            </a:r>
            <a:r>
              <a:rPr lang="en-US" dirty="0" err="1">
                <a:solidFill>
                  <a:srgbClr val="DB541E"/>
                </a:solidFill>
              </a:rPr>
              <a:t>jaccard</a:t>
            </a:r>
            <a:r>
              <a:rPr lang="en-US" dirty="0">
                <a:solidFill>
                  <a:srgbClr val="DB541E"/>
                </a:solidFill>
              </a:rPr>
              <a:t> distance</a:t>
            </a:r>
          </a:p>
          <a:p>
            <a:endParaRPr lang="en-US" dirty="0">
              <a:solidFill>
                <a:srgbClr val="DB541E"/>
              </a:solidFill>
            </a:endParaRPr>
          </a:p>
        </p:txBody>
      </p:sp>
      <p:pic>
        <p:nvPicPr>
          <p:cNvPr id="7" name="Picture 2" descr="https://digginginthedriftless.files.wordpress.com/2011/01/paper-pile.gif"/>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bwMode="auto">
          <a:xfrm>
            <a:off x="6172200" y="2058194"/>
            <a:ext cx="5181600" cy="38862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quarter" idx="4294967295"/>
          </p:nvPr>
        </p:nvSpPr>
        <p:spPr>
          <a:xfrm>
            <a:off x="6491516" y="6056084"/>
            <a:ext cx="4673600" cy="736600"/>
          </a:xfrm>
        </p:spPr>
        <p:txBody>
          <a:bodyPr>
            <a:normAutofit fontScale="62500" lnSpcReduction="20000"/>
          </a:bodyPr>
          <a:lstStyle/>
          <a:p>
            <a:pPr marL="0" indent="0">
              <a:buNone/>
            </a:pPr>
            <a:r>
              <a:rPr lang="en-US" dirty="0">
                <a:solidFill>
                  <a:schemeClr val="bg2">
                    <a:lumMod val="65000"/>
                  </a:schemeClr>
                </a:solidFill>
              </a:rPr>
              <a:t>“DEATH OF A SHREDDER”</a:t>
            </a:r>
            <a:br>
              <a:rPr lang="en-US" dirty="0">
                <a:solidFill>
                  <a:schemeClr val="bg2">
                    <a:lumMod val="65000"/>
                  </a:schemeClr>
                </a:solidFill>
              </a:rPr>
            </a:br>
            <a:r>
              <a:rPr lang="en-US" dirty="0">
                <a:solidFill>
                  <a:schemeClr val="bg2">
                    <a:lumMod val="65000"/>
                  </a:schemeClr>
                </a:solidFill>
              </a:rPr>
              <a:t>https://digginginthedriftless.com/2011/01/04/death-of-a-shredder</a:t>
            </a:r>
          </a:p>
        </p:txBody>
      </p:sp>
    </p:spTree>
    <p:extLst>
      <p:ext uri="{BB962C8B-B14F-4D97-AF65-F5344CB8AC3E}">
        <p14:creationId xmlns:p14="http://schemas.microsoft.com/office/powerpoint/2010/main" val="18151827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a:t>Kmers</a:t>
            </a:r>
            <a:r>
              <a:rPr lang="en-US" dirty="0"/>
              <a:t>, </a:t>
            </a:r>
            <a:r>
              <a:rPr lang="en-US" dirty="0" err="1"/>
              <a:t>jaccard</a:t>
            </a:r>
            <a:r>
              <a:rPr lang="en-US" dirty="0"/>
              <a:t> distance</a:t>
            </a:r>
          </a:p>
        </p:txBody>
      </p:sp>
      <p:sp>
        <p:nvSpPr>
          <p:cNvPr id="8" name="Content Placeholder 7"/>
          <p:cNvSpPr>
            <a:spLocks noGrp="1"/>
          </p:cNvSpPr>
          <p:nvPr>
            <p:ph idx="4294967295"/>
          </p:nvPr>
        </p:nvSpPr>
        <p:spPr>
          <a:xfrm>
            <a:off x="0" y="1600200"/>
            <a:ext cx="5173663" cy="4191000"/>
          </a:xfrm>
        </p:spPr>
        <p:txBody>
          <a:bodyPr>
            <a:normAutofit/>
          </a:bodyPr>
          <a:lstStyle/>
          <a:p>
            <a:pPr marL="0" indent="0">
              <a:buNone/>
              <a:tabLst>
                <a:tab pos="280988" algn="l"/>
                <a:tab pos="4119563" algn="l"/>
              </a:tabLst>
            </a:pPr>
            <a:r>
              <a:rPr lang="en-US" dirty="0">
                <a:latin typeface="Courier New" panose="02070309020205020404" pitchFamily="49" charset="0"/>
                <a:cs typeface="Courier New" panose="02070309020205020404" pitchFamily="49" charset="0"/>
              </a:rPr>
              <a:t>	CAAAAAAAAAAAA</a:t>
            </a:r>
            <a:r>
              <a:rPr lang="en-US" dirty="0">
                <a:solidFill>
                  <a:srgbClr val="005DAA"/>
                </a:solidFill>
                <a:latin typeface="Courier New" panose="02070309020205020404" pitchFamily="49" charset="0"/>
                <a:cs typeface="Courier New" panose="02070309020205020404" pitchFamily="49" charset="0"/>
              </a:rPr>
              <a:t>T</a:t>
            </a:r>
          </a:p>
          <a:p>
            <a:pPr marL="0" indent="0">
              <a:buNone/>
              <a:tabLst>
                <a:tab pos="280988" algn="l"/>
              </a:tabLst>
            </a:pPr>
            <a:r>
              <a:rPr lang="en-US" dirty="0"/>
              <a:t>	Here, K=12</a:t>
            </a:r>
          </a:p>
        </p:txBody>
      </p:sp>
      <p:sp>
        <p:nvSpPr>
          <p:cNvPr id="2" name="Content Placeholder 1"/>
          <p:cNvSpPr>
            <a:spLocks noGrp="1"/>
          </p:cNvSpPr>
          <p:nvPr>
            <p:ph idx="4294967295"/>
          </p:nvPr>
        </p:nvSpPr>
        <p:spPr>
          <a:xfrm>
            <a:off x="7018338" y="1600200"/>
            <a:ext cx="5173662" cy="4191000"/>
          </a:xfrm>
        </p:spPr>
        <p:txBody>
          <a:bodyPr/>
          <a:lstStyle/>
          <a:p>
            <a:pPr marL="0" indent="0">
              <a:buNone/>
            </a:pPr>
            <a:r>
              <a:rPr lang="en-US" dirty="0">
                <a:latin typeface="Courier New" panose="02070309020205020404" pitchFamily="49" charset="0"/>
                <a:cs typeface="Courier New" panose="02070309020205020404" pitchFamily="49" charset="0"/>
              </a:rPr>
              <a:t>CAAAAAAAAAAAA</a:t>
            </a:r>
            <a:r>
              <a:rPr lang="en-US" dirty="0">
                <a:solidFill>
                  <a:srgbClr val="005DAA"/>
                </a:solidFill>
                <a:latin typeface="Courier New" panose="02070309020205020404" pitchFamily="49" charset="0"/>
                <a:cs typeface="Courier New" panose="02070309020205020404" pitchFamily="49" charset="0"/>
              </a:rPr>
              <a:t>G</a:t>
            </a:r>
            <a:endParaRPr lang="en-US" dirty="0">
              <a:solidFill>
                <a:srgbClr val="005DAA"/>
              </a:solidFill>
            </a:endParaRPr>
          </a:p>
        </p:txBody>
      </p:sp>
      <p:sp>
        <p:nvSpPr>
          <p:cNvPr id="11" name="Rectangle 10"/>
          <p:cNvSpPr/>
          <p:nvPr/>
        </p:nvSpPr>
        <p:spPr>
          <a:xfrm>
            <a:off x="2346960" y="2713578"/>
            <a:ext cx="2148840" cy="600164"/>
          </a:xfrm>
          <a:prstGeom prst="rect">
            <a:avLst/>
          </a:prstGeom>
          <a:solidFill>
            <a:schemeClr val="accent1">
              <a:lumMod val="20000"/>
              <a:lumOff val="80000"/>
            </a:schemeClr>
          </a:solidFill>
        </p:spPr>
        <p:txBody>
          <a:bodyPr wrap="square" bIns="0">
            <a:spAutoFit/>
          </a:bodyPr>
          <a:lstStyle/>
          <a:p>
            <a:r>
              <a:rPr lang="en-US" dirty="0">
                <a:latin typeface="Courier New" panose="02070309020205020404" pitchFamily="49" charset="0"/>
                <a:cs typeface="Courier New" panose="02070309020205020404" pitchFamily="49" charset="0"/>
              </a:rPr>
              <a:t>CAAAAAAAAAAA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AAAAAAAAAAAA</a:t>
            </a:r>
          </a:p>
        </p:txBody>
      </p:sp>
      <p:sp>
        <p:nvSpPr>
          <p:cNvPr id="12" name="Rectangle 11"/>
          <p:cNvSpPr/>
          <p:nvPr/>
        </p:nvSpPr>
        <p:spPr>
          <a:xfrm>
            <a:off x="2346962" y="3314837"/>
            <a:ext cx="2148839" cy="323165"/>
          </a:xfrm>
          <a:prstGeom prst="rect">
            <a:avLst/>
          </a:prstGeom>
          <a:solidFill>
            <a:schemeClr val="accent5">
              <a:lumMod val="20000"/>
              <a:lumOff val="80000"/>
            </a:schemeClr>
          </a:solidFill>
        </p:spPr>
        <p:txBody>
          <a:bodyPr wrap="square" tIns="0">
            <a:spAutoFit/>
          </a:bodyPr>
          <a:lstStyle/>
          <a:p>
            <a:r>
              <a:rPr lang="en-US" dirty="0">
                <a:latin typeface="Courier New" panose="02070309020205020404" pitchFamily="49" charset="0"/>
                <a:cs typeface="Courier New" panose="02070309020205020404" pitchFamily="49" charset="0"/>
              </a:rPr>
              <a:t>  AAAAAAAAAAAT</a:t>
            </a:r>
            <a:endParaRPr lang="en-US" dirty="0"/>
          </a:p>
        </p:txBody>
      </p:sp>
      <p:sp>
        <p:nvSpPr>
          <p:cNvPr id="13" name="Rectangle 12"/>
          <p:cNvSpPr/>
          <p:nvPr/>
        </p:nvSpPr>
        <p:spPr>
          <a:xfrm>
            <a:off x="6187440" y="2713578"/>
            <a:ext cx="2148840" cy="600164"/>
          </a:xfrm>
          <a:prstGeom prst="rect">
            <a:avLst/>
          </a:prstGeom>
          <a:solidFill>
            <a:schemeClr val="accent1">
              <a:lumMod val="20000"/>
              <a:lumOff val="80000"/>
            </a:schemeClr>
          </a:solidFill>
        </p:spPr>
        <p:txBody>
          <a:bodyPr wrap="square" bIns="0">
            <a:spAutoFit/>
          </a:bodyPr>
          <a:lstStyle/>
          <a:p>
            <a:r>
              <a:rPr lang="en-US" dirty="0">
                <a:latin typeface="Courier New" panose="02070309020205020404" pitchFamily="49" charset="0"/>
                <a:cs typeface="Courier New" panose="02070309020205020404" pitchFamily="49" charset="0"/>
              </a:rPr>
              <a:t>CAAAAAAAAAAA</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 AAAAAAAAAAAA</a:t>
            </a:r>
          </a:p>
        </p:txBody>
      </p:sp>
      <p:sp>
        <p:nvSpPr>
          <p:cNvPr id="14" name="Rectangle 13"/>
          <p:cNvSpPr/>
          <p:nvPr/>
        </p:nvSpPr>
        <p:spPr>
          <a:xfrm>
            <a:off x="6187442" y="3314837"/>
            <a:ext cx="2148839" cy="323165"/>
          </a:xfrm>
          <a:prstGeom prst="rect">
            <a:avLst/>
          </a:prstGeom>
          <a:solidFill>
            <a:schemeClr val="accent5">
              <a:lumMod val="20000"/>
              <a:lumOff val="80000"/>
            </a:schemeClr>
          </a:solidFill>
        </p:spPr>
        <p:txBody>
          <a:bodyPr wrap="square" tIns="0">
            <a:spAutoFit/>
          </a:bodyPr>
          <a:lstStyle/>
          <a:p>
            <a:r>
              <a:rPr lang="en-US" dirty="0">
                <a:latin typeface="Courier New" panose="02070309020205020404" pitchFamily="49" charset="0"/>
                <a:cs typeface="Courier New" panose="02070309020205020404" pitchFamily="49" charset="0"/>
              </a:rPr>
              <a:t>  AAAAAAAAAAAG</a:t>
            </a:r>
            <a:endParaRPr lang="en-US" dirty="0"/>
          </a:p>
        </p:txBody>
      </p:sp>
      <p:sp>
        <p:nvSpPr>
          <p:cNvPr id="15" name="TextBox 14"/>
          <p:cNvSpPr txBox="1"/>
          <p:nvPr/>
        </p:nvSpPr>
        <p:spPr>
          <a:xfrm>
            <a:off x="3962400" y="4267201"/>
            <a:ext cx="3429000" cy="646331"/>
          </a:xfrm>
          <a:prstGeom prst="rect">
            <a:avLst/>
          </a:prstGeom>
          <a:noFill/>
        </p:spPr>
        <p:txBody>
          <a:bodyPr wrap="square" rtlCol="0">
            <a:spAutoFit/>
          </a:bodyPr>
          <a:lstStyle/>
          <a:p>
            <a:r>
              <a:rPr lang="en-US" dirty="0">
                <a:solidFill>
                  <a:srgbClr val="DB541E"/>
                </a:solidFill>
              </a:rPr>
              <a:t>Two out of three kmers different;</a:t>
            </a:r>
          </a:p>
          <a:p>
            <a:r>
              <a:rPr lang="en-US" dirty="0">
                <a:solidFill>
                  <a:srgbClr val="DB541E"/>
                </a:solidFill>
              </a:rPr>
              <a:t>Jaccard distance = 2/3 = 0.67</a:t>
            </a:r>
          </a:p>
        </p:txBody>
      </p:sp>
      <p:sp>
        <p:nvSpPr>
          <p:cNvPr id="16" name="TextBox 15"/>
          <p:cNvSpPr txBox="1"/>
          <p:nvPr/>
        </p:nvSpPr>
        <p:spPr>
          <a:xfrm>
            <a:off x="4572000" y="2734270"/>
            <a:ext cx="1524000" cy="923330"/>
          </a:xfrm>
          <a:prstGeom prst="rect">
            <a:avLst/>
          </a:prstGeom>
          <a:noFill/>
        </p:spPr>
        <p:txBody>
          <a:bodyPr wrap="square" rtlCol="0">
            <a:spAutoFit/>
          </a:bodyPr>
          <a:lstStyle/>
          <a:p>
            <a:pPr>
              <a:tabLst>
                <a:tab pos="1201738" algn="l"/>
              </a:tabLst>
            </a:pPr>
            <a:r>
              <a:rPr lang="en-US" dirty="0">
                <a:solidFill>
                  <a:schemeClr val="accent1"/>
                </a:solidFill>
              </a:rPr>
              <a:t>1	1</a:t>
            </a:r>
          </a:p>
          <a:p>
            <a:pPr>
              <a:tabLst>
                <a:tab pos="1201738" algn="l"/>
              </a:tabLst>
            </a:pPr>
            <a:r>
              <a:rPr lang="en-US" dirty="0">
                <a:solidFill>
                  <a:schemeClr val="accent1"/>
                </a:solidFill>
              </a:rPr>
              <a:t>2	2</a:t>
            </a:r>
          </a:p>
          <a:p>
            <a:pPr>
              <a:tabLst>
                <a:tab pos="1201738" algn="l"/>
              </a:tabLst>
            </a:pPr>
            <a:r>
              <a:rPr lang="en-US" dirty="0">
                <a:solidFill>
                  <a:schemeClr val="accent1"/>
                </a:solidFill>
              </a:rPr>
              <a:t>3	4</a:t>
            </a:r>
          </a:p>
        </p:txBody>
      </p:sp>
    </p:spTree>
    <p:extLst>
      <p:ext uri="{BB962C8B-B14F-4D97-AF65-F5344CB8AC3E}">
        <p14:creationId xmlns:p14="http://schemas.microsoft.com/office/powerpoint/2010/main" val="32253070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4FD40A-2151-4E96-9317-FC45CB33C2E5}"/>
              </a:ext>
            </a:extLst>
          </p:cNvPr>
          <p:cNvSpPr>
            <a:spLocks noGrp="1"/>
          </p:cNvSpPr>
          <p:nvPr>
            <p:ph type="title"/>
          </p:nvPr>
        </p:nvSpPr>
        <p:spPr/>
        <p:txBody>
          <a:bodyPr/>
          <a:lstStyle/>
          <a:p>
            <a:r>
              <a:rPr lang="en-US" dirty="0"/>
              <a:t>Mashtree</a:t>
            </a:r>
          </a:p>
        </p:txBody>
      </p:sp>
      <p:sp>
        <p:nvSpPr>
          <p:cNvPr id="4" name="Content Placeholder 3">
            <a:extLst>
              <a:ext uri="{FF2B5EF4-FFF2-40B4-BE49-F238E27FC236}">
                <a16:creationId xmlns:a16="http://schemas.microsoft.com/office/drawing/2014/main" id="{5C5904A2-286A-43E5-951F-975BD4A60C44}"/>
              </a:ext>
            </a:extLst>
          </p:cNvPr>
          <p:cNvSpPr>
            <a:spLocks noGrp="1"/>
          </p:cNvSpPr>
          <p:nvPr>
            <p:ph idx="1"/>
          </p:nvPr>
        </p:nvSpPr>
        <p:spPr/>
        <p:txBody>
          <a:bodyPr/>
          <a:lstStyle/>
          <a:p>
            <a:r>
              <a:rPr lang="en-US" dirty="0"/>
              <a:t>Use Mash distances to create trees</a:t>
            </a:r>
          </a:p>
          <a:p>
            <a:r>
              <a:rPr lang="en-US" dirty="0"/>
              <a:t>Does not create a phylogeny</a:t>
            </a:r>
          </a:p>
        </p:txBody>
      </p:sp>
      <p:pic>
        <p:nvPicPr>
          <p:cNvPr id="6" name="Picture 5">
            <a:extLst>
              <a:ext uri="{FF2B5EF4-FFF2-40B4-BE49-F238E27FC236}">
                <a16:creationId xmlns:a16="http://schemas.microsoft.com/office/drawing/2014/main" id="{85B42F32-3BCA-4F20-B0D6-899F7C6854C6}"/>
              </a:ext>
            </a:extLst>
          </p:cNvPr>
          <p:cNvPicPr>
            <a:picLocks noChangeAspect="1"/>
          </p:cNvPicPr>
          <p:nvPr/>
        </p:nvPicPr>
        <p:blipFill>
          <a:blip r:embed="rId3"/>
          <a:stretch>
            <a:fillRect/>
          </a:stretch>
        </p:blipFill>
        <p:spPr>
          <a:xfrm>
            <a:off x="7010734" y="4988132"/>
            <a:ext cx="4963218" cy="1771897"/>
          </a:xfrm>
          <a:prstGeom prst="rect">
            <a:avLst/>
          </a:prstGeom>
        </p:spPr>
      </p:pic>
    </p:spTree>
    <p:extLst>
      <p:ext uri="{BB962C8B-B14F-4D97-AF65-F5344CB8AC3E}">
        <p14:creationId xmlns:p14="http://schemas.microsoft.com/office/powerpoint/2010/main" val="1774975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a:t>Mashtree</a:t>
            </a:r>
            <a:r>
              <a:rPr lang="en-US" dirty="0"/>
              <a:t> is command line</a:t>
            </a:r>
          </a:p>
        </p:txBody>
      </p:sp>
      <p:sp>
        <p:nvSpPr>
          <p:cNvPr id="4" name="Content Placeholder 3"/>
          <p:cNvSpPr>
            <a:spLocks noGrp="1"/>
          </p:cNvSpPr>
          <p:nvPr>
            <p:ph idx="1"/>
          </p:nvPr>
        </p:nvSpPr>
        <p:spPr>
          <a:xfrm>
            <a:off x="609600" y="1600201"/>
            <a:ext cx="10972800" cy="3603566"/>
          </a:xfrm>
          <a:solidFill>
            <a:schemeClr val="tx1">
              <a:lumMod val="95000"/>
              <a:lumOff val="5000"/>
            </a:schemeClr>
          </a:solidFill>
          <a:ln w="57150">
            <a:solidFill>
              <a:schemeClr val="accent5">
                <a:lumMod val="50000"/>
              </a:schemeClr>
            </a:solidFill>
          </a:ln>
        </p:spPr>
        <p:txBody>
          <a:bodyPr/>
          <a:lstStyle/>
          <a:p>
            <a:pPr marL="0" indent="0" defTabSz="4388461">
              <a:spcBef>
                <a:spcPts val="0"/>
              </a:spcBef>
              <a:buClrTx/>
              <a:buSzTx/>
              <a:buNone/>
              <a:defRPr/>
            </a:pPr>
            <a:r>
              <a:rPr lang="en-US" sz="1800" kern="0" dirty="0">
                <a:latin typeface="Courier New" panose="02070309020205020404" pitchFamily="49" charset="0"/>
                <a:cs typeface="Courier New" panose="02070309020205020404" pitchFamily="49" charset="0"/>
              </a:rPr>
              <a:t># Installation</a:t>
            </a:r>
          </a:p>
          <a:p>
            <a:pPr marL="0" indent="0" defTabSz="4388461">
              <a:spcBef>
                <a:spcPts val="0"/>
              </a:spcBef>
              <a:buClrTx/>
              <a:buSzTx/>
              <a:buNone/>
              <a:defRPr/>
            </a:pPr>
            <a:r>
              <a:rPr lang="en-US" sz="1800" kern="0" dirty="0">
                <a:latin typeface="Courier New" panose="02070309020205020404" pitchFamily="49" charset="0"/>
                <a:cs typeface="Courier New" panose="02070309020205020404" pitchFamily="49" charset="0"/>
              </a:rPr>
              <a:t>$ mamba create -y -n </a:t>
            </a:r>
            <a:r>
              <a:rPr lang="en-US" sz="1800" kern="0" dirty="0" err="1">
                <a:latin typeface="Courier New" panose="02070309020205020404" pitchFamily="49" charset="0"/>
                <a:cs typeface="Courier New" panose="02070309020205020404" pitchFamily="49" charset="0"/>
              </a:rPr>
              <a:t>mashtree</a:t>
            </a:r>
            <a:r>
              <a:rPr lang="en-US" sz="1800" kern="0" dirty="0">
                <a:latin typeface="Courier New" panose="02070309020205020404" pitchFamily="49" charset="0"/>
                <a:cs typeface="Courier New" panose="02070309020205020404" pitchFamily="49" charset="0"/>
              </a:rPr>
              <a:t> </a:t>
            </a:r>
            <a:r>
              <a:rPr lang="en-US" sz="1800" kern="0" dirty="0" err="1">
                <a:latin typeface="Courier New" panose="02070309020205020404" pitchFamily="49" charset="0"/>
                <a:cs typeface="Courier New" panose="02070309020205020404" pitchFamily="49" charset="0"/>
              </a:rPr>
              <a:t>mashtree</a:t>
            </a:r>
            <a:endParaRPr lang="en-US" sz="1800" kern="0" dirty="0">
              <a:latin typeface="Courier New" panose="02070309020205020404" pitchFamily="49" charset="0"/>
              <a:cs typeface="Courier New" panose="02070309020205020404" pitchFamily="49" charset="0"/>
            </a:endParaRPr>
          </a:p>
          <a:p>
            <a:pPr marL="0" indent="0" defTabSz="4388461">
              <a:spcBef>
                <a:spcPts val="0"/>
              </a:spcBef>
              <a:buClrTx/>
              <a:buSzTx/>
              <a:buNone/>
              <a:defRPr/>
            </a:pPr>
            <a:endParaRPr lang="en-US" sz="1800" kern="0" dirty="0">
              <a:latin typeface="Courier New" panose="02070309020205020404" pitchFamily="49" charset="0"/>
              <a:cs typeface="Courier New" panose="02070309020205020404" pitchFamily="49" charset="0"/>
            </a:endParaRPr>
          </a:p>
          <a:p>
            <a:pPr marL="0" indent="0" defTabSz="4388461">
              <a:spcBef>
                <a:spcPts val="0"/>
              </a:spcBef>
              <a:buClrTx/>
              <a:buSzTx/>
              <a:buNone/>
              <a:defRPr/>
            </a:pPr>
            <a:r>
              <a:rPr lang="en-US" sz="1800" kern="0" dirty="0">
                <a:latin typeface="Courier New" panose="02070309020205020404" pitchFamily="49" charset="0"/>
                <a:cs typeface="Courier New" panose="02070309020205020404" pitchFamily="49" charset="0"/>
              </a:rPr>
              <a:t># Execution</a:t>
            </a:r>
          </a:p>
          <a:p>
            <a:pPr marL="0" indent="0" defTabSz="4388461">
              <a:spcBef>
                <a:spcPts val="0"/>
              </a:spcBef>
              <a:buClrTx/>
              <a:buSzTx/>
              <a:buNone/>
              <a:defRPr/>
            </a:pPr>
            <a:r>
              <a:rPr lang="en-US" sz="1800" kern="0" dirty="0">
                <a:latin typeface="Courier New" panose="02070309020205020404" pitchFamily="49" charset="0"/>
                <a:cs typeface="Courier New" panose="02070309020205020404" pitchFamily="49" charset="0"/>
              </a:rPr>
              <a:t>$ mashtree.pl --</a:t>
            </a:r>
            <a:r>
              <a:rPr lang="en-US" sz="1800" kern="0" dirty="0" err="1">
                <a:latin typeface="Courier New" panose="02070309020205020404" pitchFamily="49" charset="0"/>
                <a:cs typeface="Courier New" panose="02070309020205020404" pitchFamily="49" charset="0"/>
              </a:rPr>
              <a:t>numcpus</a:t>
            </a:r>
            <a:r>
              <a:rPr lang="en-US" sz="1800" kern="0" dirty="0">
                <a:latin typeface="Courier New" panose="02070309020205020404" pitchFamily="49" charset="0"/>
                <a:cs typeface="Courier New" panose="02070309020205020404" pitchFamily="49" charset="0"/>
              </a:rPr>
              <a:t> 2 --</a:t>
            </a:r>
            <a:r>
              <a:rPr lang="en-US" sz="1800" kern="0" dirty="0" err="1">
                <a:latin typeface="Courier New" panose="02070309020205020404" pitchFamily="49" charset="0"/>
                <a:cs typeface="Courier New" panose="02070309020205020404" pitchFamily="49" charset="0"/>
              </a:rPr>
              <a:t>genomesize</a:t>
            </a:r>
            <a:r>
              <a:rPr lang="en-US" sz="1800" kern="0" dirty="0">
                <a:latin typeface="Courier New" panose="02070309020205020404" pitchFamily="49" charset="0"/>
                <a:cs typeface="Courier New" panose="02070309020205020404" pitchFamily="49" charset="0"/>
              </a:rPr>
              <a:t> 4700000 \</a:t>
            </a:r>
          </a:p>
          <a:p>
            <a:pPr marL="0" indent="0" defTabSz="4388461">
              <a:spcBef>
                <a:spcPts val="0"/>
              </a:spcBef>
              <a:buClrTx/>
              <a:buSzTx/>
              <a:buNone/>
              <a:defRPr/>
            </a:pPr>
            <a:r>
              <a:rPr lang="en-US" sz="1800" kern="0" dirty="0">
                <a:latin typeface="Courier New" panose="02070309020205020404" pitchFamily="49" charset="0"/>
                <a:cs typeface="Courier New" panose="02070309020205020404" pitchFamily="49" charset="0"/>
              </a:rPr>
              <a:t>  *.fastq.gz \</a:t>
            </a:r>
          </a:p>
          <a:p>
            <a:pPr marL="0" indent="0" defTabSz="4388461">
              <a:spcBef>
                <a:spcPts val="0"/>
              </a:spcBef>
              <a:buClrTx/>
              <a:buSzTx/>
              <a:buNone/>
              <a:defRPr/>
            </a:pPr>
            <a:r>
              <a:rPr lang="en-US" sz="1800" kern="0" dirty="0">
                <a:latin typeface="Courier New" panose="02070309020205020404" pitchFamily="49" charset="0"/>
                <a:cs typeface="Courier New" panose="02070309020205020404" pitchFamily="49" charset="0"/>
              </a:rPr>
              <a:t>  [*.</a:t>
            </a:r>
            <a:r>
              <a:rPr lang="en-US" sz="1800" kern="0" dirty="0" err="1">
                <a:latin typeface="Courier New" panose="02070309020205020404" pitchFamily="49" charset="0"/>
                <a:cs typeface="Courier New" panose="02070309020205020404" pitchFamily="49" charset="0"/>
              </a:rPr>
              <a:t>fasta</a:t>
            </a:r>
            <a:r>
              <a:rPr lang="en-US" sz="1800" kern="0" dirty="0">
                <a:latin typeface="Courier New" panose="02070309020205020404" pitchFamily="49" charset="0"/>
                <a:cs typeface="Courier New" panose="02070309020205020404" pitchFamily="49" charset="0"/>
              </a:rPr>
              <a:t>] [*.</a:t>
            </a:r>
            <a:r>
              <a:rPr lang="en-US" sz="1800" kern="0" dirty="0" err="1">
                <a:latin typeface="Courier New" panose="02070309020205020404" pitchFamily="49" charset="0"/>
                <a:cs typeface="Courier New" panose="02070309020205020404" pitchFamily="49" charset="0"/>
              </a:rPr>
              <a:t>gbk</a:t>
            </a:r>
            <a:r>
              <a:rPr lang="en-US" sz="1800" kern="0" dirty="0">
                <a:latin typeface="Courier New" panose="02070309020205020404" pitchFamily="49" charset="0"/>
                <a:cs typeface="Courier New" panose="02070309020205020404" pitchFamily="49" charset="0"/>
              </a:rPr>
              <a:t>] [*.fasta.gz] [*.gbk.gz] \</a:t>
            </a:r>
          </a:p>
          <a:p>
            <a:pPr marL="0" indent="0" defTabSz="4388461">
              <a:spcBef>
                <a:spcPts val="0"/>
              </a:spcBef>
              <a:buClrTx/>
              <a:buSzTx/>
              <a:buNone/>
              <a:defRPr/>
            </a:pPr>
            <a:r>
              <a:rPr lang="en-US" sz="1800" kern="0" dirty="0">
                <a:latin typeface="Courier New" panose="02070309020205020404" pitchFamily="49" charset="0"/>
                <a:cs typeface="Courier New" panose="02070309020205020404" pitchFamily="49" charset="0"/>
              </a:rPr>
              <a:t>  &gt; </a:t>
            </a:r>
            <a:r>
              <a:rPr lang="en-US" sz="1800" kern="0" dirty="0" err="1">
                <a:latin typeface="Courier New" panose="02070309020205020404" pitchFamily="49" charset="0"/>
                <a:cs typeface="Courier New" panose="02070309020205020404" pitchFamily="49" charset="0"/>
              </a:rPr>
              <a:t>mashtree.dnd</a:t>
            </a:r>
            <a:endParaRPr lang="en-US" sz="1800" kern="0" dirty="0">
              <a:latin typeface="Courier New" panose="02070309020205020404" pitchFamily="49" charset="0"/>
              <a:cs typeface="Courier New" panose="02070309020205020404" pitchFamily="49" charset="0"/>
            </a:endParaRPr>
          </a:p>
        </p:txBody>
      </p:sp>
      <p:sp>
        <p:nvSpPr>
          <p:cNvPr id="9" name="Text Placeholder 8"/>
          <p:cNvSpPr>
            <a:spLocks noGrp="1"/>
          </p:cNvSpPr>
          <p:nvPr>
            <p:ph type="body" sz="quarter" idx="11"/>
          </p:nvPr>
        </p:nvSpPr>
        <p:spPr>
          <a:xfrm>
            <a:off x="609600" y="5386330"/>
            <a:ext cx="10972800" cy="1197032"/>
          </a:xfrm>
        </p:spPr>
        <p:txBody>
          <a:bodyPr>
            <a:normAutofit/>
          </a:bodyPr>
          <a:lstStyle/>
          <a:p>
            <a:r>
              <a:rPr lang="en-US" sz="1600" dirty="0">
                <a:hlinkClick r:id="rId2"/>
              </a:rPr>
              <a:t>https://github.com/lskatz/mashtree</a:t>
            </a:r>
            <a:r>
              <a:rPr lang="en-US" sz="1600" dirty="0"/>
              <a:t> </a:t>
            </a:r>
          </a:p>
          <a:p>
            <a:pPr algn="l"/>
            <a:r>
              <a:rPr lang="en-US" sz="1600" b="0" i="0" dirty="0">
                <a:solidFill>
                  <a:srgbClr val="24292F"/>
                </a:solidFill>
                <a:effectLst/>
                <a:latin typeface="-apple-system"/>
              </a:rPr>
              <a:t>Katz, L. S., Griswold, T., Morrison, S., Caravas, J., Zhang, S., den Bakker, H.C., Deng, X., and Carleton, H. A., (2019). Mashtree: a rapid comparison of whole genome sequence files. Journal of Open Source Software, 4(44), 1762, </a:t>
            </a:r>
            <a:r>
              <a:rPr lang="en-US" sz="1600" b="0" i="0" u="none" strike="noStrike" dirty="0">
                <a:solidFill>
                  <a:srgbClr val="24292F"/>
                </a:solidFill>
                <a:effectLst/>
                <a:latin typeface="-apple-system"/>
                <a:hlinkClick r:id="rId3"/>
              </a:rPr>
              <a:t>https://doi.org/10.21105/joss.01762</a:t>
            </a:r>
            <a:endParaRPr lang="en-US" sz="1600" b="0" i="0" dirty="0">
              <a:solidFill>
                <a:srgbClr val="24292F"/>
              </a:solidFill>
              <a:effectLst/>
              <a:latin typeface="-apple-system"/>
            </a:endParaRPr>
          </a:p>
        </p:txBody>
      </p:sp>
    </p:spTree>
    <p:extLst>
      <p:ext uri="{BB962C8B-B14F-4D97-AF65-F5344CB8AC3E}">
        <p14:creationId xmlns:p14="http://schemas.microsoft.com/office/powerpoint/2010/main" val="34551190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Kmer</a:t>
            </a:r>
            <a:r>
              <a:rPr lang="en-US" dirty="0"/>
              <a:t>-based software</a:t>
            </a:r>
          </a:p>
        </p:txBody>
      </p:sp>
      <p:sp>
        <p:nvSpPr>
          <p:cNvPr id="9" name="Text Placeholder 8"/>
          <p:cNvSpPr>
            <a:spLocks noGrp="1"/>
          </p:cNvSpPr>
          <p:nvPr>
            <p:ph sz="half" idx="1"/>
          </p:nvPr>
        </p:nvSpPr>
        <p:spPr/>
        <p:txBody>
          <a:bodyPr>
            <a:normAutofit/>
          </a:bodyPr>
          <a:lstStyle/>
          <a:p>
            <a:pPr lvl="0"/>
            <a:r>
              <a:rPr lang="en-US" dirty="0"/>
              <a:t>Mashtree</a:t>
            </a:r>
          </a:p>
          <a:p>
            <a:pPr lvl="1"/>
            <a:r>
              <a:rPr lang="en-US" dirty="0"/>
              <a:t>Based on min-hash, implemented in Mash</a:t>
            </a:r>
            <a:endParaRPr lang="en-US" b="1" dirty="0"/>
          </a:p>
          <a:p>
            <a:pPr lvl="0"/>
            <a:endParaRPr lang="en-US" dirty="0"/>
          </a:p>
          <a:p>
            <a:pPr lvl="0"/>
            <a:r>
              <a:rPr lang="en-US" dirty="0"/>
              <a:t>SKA</a:t>
            </a:r>
          </a:p>
          <a:p>
            <a:pPr lvl="1"/>
            <a:r>
              <a:rPr lang="en-US" dirty="0"/>
              <a:t>Split Kmer Analysis</a:t>
            </a:r>
          </a:p>
          <a:p>
            <a:pPr lvl="1"/>
            <a:endParaRPr lang="en-US" dirty="0"/>
          </a:p>
          <a:p>
            <a:r>
              <a:rPr lang="en-US" dirty="0"/>
              <a:t>KSNP4</a:t>
            </a:r>
          </a:p>
          <a:p>
            <a:pPr lvl="1"/>
            <a:r>
              <a:rPr lang="en-US" dirty="0"/>
              <a:t>Split Kmer Analysis</a:t>
            </a:r>
          </a:p>
          <a:p>
            <a:pPr lvl="1"/>
            <a:endParaRPr lang="en-US" dirty="0"/>
          </a:p>
          <a:p>
            <a:pPr lvl="1"/>
            <a:endParaRPr lang="en-US" dirty="0"/>
          </a:p>
        </p:txBody>
      </p:sp>
      <p:sp>
        <p:nvSpPr>
          <p:cNvPr id="4" name="Content Placeholder 3">
            <a:extLst>
              <a:ext uri="{FF2B5EF4-FFF2-40B4-BE49-F238E27FC236}">
                <a16:creationId xmlns:a16="http://schemas.microsoft.com/office/drawing/2014/main" id="{E15F84D3-4A7A-5DB7-8366-09B3D0FAA639}"/>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1762966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MLST</a:t>
            </a:r>
          </a:p>
        </p:txBody>
      </p:sp>
      <p:sp>
        <p:nvSpPr>
          <p:cNvPr id="5" name="Text Placeholder 4"/>
          <p:cNvSpPr>
            <a:spLocks noGrp="1"/>
          </p:cNvSpPr>
          <p:nvPr>
            <p:ph sz="half" idx="1"/>
          </p:nvPr>
        </p:nvSpPr>
        <p:spPr/>
        <p:txBody>
          <a:bodyPr>
            <a:normAutofit fontScale="92500"/>
          </a:bodyPr>
          <a:lstStyle/>
          <a:p>
            <a:endParaRPr lang="en-US" dirty="0"/>
          </a:p>
          <a:p>
            <a:r>
              <a:rPr lang="en-US" dirty="0"/>
              <a:t>MLST: </a:t>
            </a:r>
            <a:r>
              <a:rPr lang="en-US" dirty="0" err="1"/>
              <a:t>multilocus</a:t>
            </a:r>
            <a:r>
              <a:rPr lang="en-US" dirty="0"/>
              <a:t> sequence typing</a:t>
            </a:r>
          </a:p>
          <a:p>
            <a:r>
              <a:rPr lang="en-US" dirty="0"/>
              <a:t>Locus: a place in a genome. Plural: loci</a:t>
            </a:r>
          </a:p>
          <a:p>
            <a:r>
              <a:rPr lang="en-US" dirty="0"/>
              <a:t>Identify a set of loci (genes) in the genome</a:t>
            </a:r>
          </a:p>
          <a:p>
            <a:r>
              <a:rPr lang="en-US" dirty="0"/>
              <a:t>Compare each locus in a genome against the set of loci</a:t>
            </a:r>
          </a:p>
          <a:p>
            <a:r>
              <a:rPr lang="en-US" dirty="0"/>
              <a:t>Count differences and the number of loci compared</a:t>
            </a:r>
          </a:p>
          <a:p>
            <a:endParaRPr lang="en-US" dirty="0"/>
          </a:p>
          <a:p>
            <a:endParaRPr lang="en-US" dirty="0"/>
          </a:p>
          <a:p>
            <a:endParaRPr lang="en-US" dirty="0"/>
          </a:p>
        </p:txBody>
      </p:sp>
      <p:pic>
        <p:nvPicPr>
          <p:cNvPr id="8" name="Picture 2" descr="https://upload.wikimedia.org/wikipedia/commons/0/0a/Urval_av_de_bocker_som_har_vunnit_Nordiska_radets_litteraturpris_under_de_50_ar_som_priset_funnits_(3).jpg"/>
          <p:cNvPicPr>
            <a:picLocks noGrp="1" noChangeAspect="1" noChangeArrowheads="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7011092" y="1638408"/>
            <a:ext cx="3503815" cy="2331720"/>
          </a:xfrm>
        </p:spPr>
      </p:pic>
      <p:sp>
        <p:nvSpPr>
          <p:cNvPr id="6" name="Rectangle 5"/>
          <p:cNvSpPr/>
          <p:nvPr/>
        </p:nvSpPr>
        <p:spPr>
          <a:xfrm>
            <a:off x="7011092" y="4588421"/>
            <a:ext cx="3493168" cy="2062103"/>
          </a:xfrm>
          <a:prstGeom prst="rect">
            <a:avLst/>
          </a:prstGeom>
        </p:spPr>
        <p:txBody>
          <a:bodyPr wrap="square">
            <a:spAutoFit/>
          </a:bodyPr>
          <a:lstStyle/>
          <a:p>
            <a:r>
              <a:rPr lang="en-US" sz="1600" dirty="0">
                <a:solidFill>
                  <a:srgbClr val="DB541E"/>
                </a:solidFill>
              </a:rPr>
              <a:t>Different kinds</a:t>
            </a:r>
          </a:p>
          <a:p>
            <a:pPr marL="285750" indent="-285750">
              <a:buFont typeface="Arial" panose="020B0604020202020204" pitchFamily="34" charset="0"/>
              <a:buChar char="•"/>
            </a:pPr>
            <a:r>
              <a:rPr lang="en-US" sz="1600" dirty="0">
                <a:solidFill>
                  <a:srgbClr val="DB541E"/>
                </a:solidFill>
              </a:rPr>
              <a:t>7-gene MLST</a:t>
            </a:r>
          </a:p>
          <a:p>
            <a:pPr marL="285750" indent="-285750">
              <a:buFont typeface="Arial" panose="020B0604020202020204" pitchFamily="34" charset="0"/>
              <a:buChar char="•"/>
            </a:pPr>
            <a:r>
              <a:rPr lang="en-US" sz="1600" dirty="0">
                <a:solidFill>
                  <a:srgbClr val="DB541E"/>
                </a:solidFill>
              </a:rPr>
              <a:t>wgMLST (whole genome MLST)</a:t>
            </a:r>
          </a:p>
          <a:p>
            <a:pPr marL="285750" indent="-285750">
              <a:buFont typeface="Arial" panose="020B0604020202020204" pitchFamily="34" charset="0"/>
              <a:buChar char="•"/>
            </a:pPr>
            <a:r>
              <a:rPr lang="en-US" sz="1600" dirty="0" err="1">
                <a:solidFill>
                  <a:srgbClr val="DB541E"/>
                </a:solidFill>
              </a:rPr>
              <a:t>cgMLST</a:t>
            </a:r>
            <a:r>
              <a:rPr lang="en-US" sz="1600" dirty="0">
                <a:solidFill>
                  <a:srgbClr val="DB541E"/>
                </a:solidFill>
              </a:rPr>
              <a:t> (core genome MLST)</a:t>
            </a:r>
          </a:p>
          <a:p>
            <a:pPr marL="285750" indent="-285750">
              <a:buFont typeface="Arial" panose="020B0604020202020204" pitchFamily="34" charset="0"/>
              <a:buChar char="•"/>
            </a:pPr>
            <a:r>
              <a:rPr lang="en-US" sz="1600" dirty="0">
                <a:solidFill>
                  <a:srgbClr val="DB541E"/>
                </a:solidFill>
              </a:rPr>
              <a:t>… and more</a:t>
            </a:r>
          </a:p>
          <a:p>
            <a:pPr marL="285750" indent="-285750">
              <a:buFont typeface="Arial" panose="020B0604020202020204" pitchFamily="34" charset="0"/>
              <a:buChar char="•"/>
            </a:pPr>
            <a:endParaRPr lang="en-US" sz="1600" dirty="0">
              <a:solidFill>
                <a:srgbClr val="DB541E"/>
              </a:solidFill>
            </a:endParaRPr>
          </a:p>
          <a:p>
            <a:r>
              <a:rPr lang="en-US" sz="1600" dirty="0">
                <a:solidFill>
                  <a:schemeClr val="bg2">
                    <a:lumMod val="50000"/>
                  </a:schemeClr>
                </a:solidFill>
              </a:rPr>
              <a:t>Image credit: Wikipedia.org</a:t>
            </a:r>
          </a:p>
          <a:p>
            <a:r>
              <a:rPr lang="en-US" sz="1600" dirty="0">
                <a:solidFill>
                  <a:schemeClr val="bg2">
                    <a:lumMod val="50000"/>
                  </a:schemeClr>
                </a:solidFill>
              </a:rPr>
              <a:t>Software: BioNumerics</a:t>
            </a:r>
            <a:endParaRPr lang="en-US" sz="1600" dirty="0">
              <a:solidFill>
                <a:srgbClr val="DB541E"/>
              </a:solidFill>
            </a:endParaRPr>
          </a:p>
        </p:txBody>
      </p:sp>
    </p:spTree>
    <p:extLst>
      <p:ext uri="{BB962C8B-B14F-4D97-AF65-F5344CB8AC3E}">
        <p14:creationId xmlns:p14="http://schemas.microsoft.com/office/powerpoint/2010/main" val="89403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9760" y="658586"/>
            <a:ext cx="8412480" cy="3650335"/>
          </a:xfrm>
          <a:prstGeom prst="rect">
            <a:avLst/>
          </a:prstGeom>
        </p:spPr>
      </p:pic>
    </p:spTree>
    <p:extLst>
      <p:ext uri="{BB962C8B-B14F-4D97-AF65-F5344CB8AC3E}">
        <p14:creationId xmlns:p14="http://schemas.microsoft.com/office/powerpoint/2010/main" val="41028436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7-gene MLST</a:t>
            </a:r>
          </a:p>
        </p:txBody>
      </p:sp>
      <p:sp>
        <p:nvSpPr>
          <p:cNvPr id="9" name="Content Placeholder 8"/>
          <p:cNvSpPr>
            <a:spLocks noGrp="1"/>
          </p:cNvSpPr>
          <p:nvPr>
            <p:ph sz="half" idx="1"/>
          </p:nvPr>
        </p:nvSpPr>
        <p:spPr/>
        <p:txBody>
          <a:bodyPr/>
          <a:lstStyle/>
          <a:p>
            <a:r>
              <a:rPr lang="en-US" dirty="0"/>
              <a:t>Choose about seven loci in the genome</a:t>
            </a:r>
          </a:p>
          <a:p>
            <a:r>
              <a:rPr lang="en-US" dirty="0"/>
              <a:t>Compare all genomes based on these seven loci</a:t>
            </a:r>
          </a:p>
          <a:p>
            <a:r>
              <a:rPr lang="en-US" dirty="0"/>
              <a:t>This profile of alleles is called a sequence type (ST)</a:t>
            </a:r>
          </a:p>
          <a:p>
            <a:endParaRPr lang="en-US" dirty="0"/>
          </a:p>
        </p:txBody>
      </p:sp>
      <p:pic>
        <p:nvPicPr>
          <p:cNvPr id="7" name="Content Placeholder 5"/>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667500" y="2186781"/>
            <a:ext cx="4191000" cy="3629025"/>
          </a:xfrm>
        </p:spPr>
      </p:pic>
      <p:sp>
        <p:nvSpPr>
          <p:cNvPr id="4" name="Text Placeholder 3"/>
          <p:cNvSpPr>
            <a:spLocks noGrp="1"/>
          </p:cNvSpPr>
          <p:nvPr>
            <p:ph type="body" sz="quarter" idx="4294967295"/>
          </p:nvPr>
        </p:nvSpPr>
        <p:spPr>
          <a:xfrm>
            <a:off x="7518400" y="6311900"/>
            <a:ext cx="4673600" cy="381000"/>
          </a:xfrm>
        </p:spPr>
        <p:txBody>
          <a:bodyPr>
            <a:normAutofit fontScale="85000" lnSpcReduction="20000"/>
          </a:bodyPr>
          <a:lstStyle/>
          <a:p>
            <a:pPr marL="0" indent="0">
              <a:buNone/>
            </a:pPr>
            <a:r>
              <a:rPr lang="en-US" dirty="0"/>
              <a:t>Maiden et al 1998 </a:t>
            </a:r>
            <a:r>
              <a:rPr lang="en-US" i="1" dirty="0"/>
              <a:t>PNAS</a:t>
            </a:r>
            <a:endParaRPr lang="en-US" dirty="0"/>
          </a:p>
        </p:txBody>
      </p:sp>
      <p:pic>
        <p:nvPicPr>
          <p:cNvPr id="3" name="Picture 2">
            <a:extLst>
              <a:ext uri="{FF2B5EF4-FFF2-40B4-BE49-F238E27FC236}">
                <a16:creationId xmlns:a16="http://schemas.microsoft.com/office/drawing/2014/main" id="{13FA58A7-B652-C971-71F7-CC13AA7608F0}"/>
              </a:ext>
            </a:extLst>
          </p:cNvPr>
          <p:cNvPicPr>
            <a:picLocks noChangeAspect="1"/>
          </p:cNvPicPr>
          <p:nvPr/>
        </p:nvPicPr>
        <p:blipFill rotWithShape="1">
          <a:blip r:embed="rId3"/>
          <a:srcRect l="-1939" t="1" b="-1843"/>
          <a:stretch/>
        </p:blipFill>
        <p:spPr>
          <a:xfrm>
            <a:off x="0" y="5134987"/>
            <a:ext cx="5074790" cy="1723013"/>
          </a:xfrm>
          <a:prstGeom prst="rect">
            <a:avLst/>
          </a:prstGeom>
        </p:spPr>
      </p:pic>
    </p:spTree>
    <p:extLst>
      <p:ext uri="{BB962C8B-B14F-4D97-AF65-F5344CB8AC3E}">
        <p14:creationId xmlns:p14="http://schemas.microsoft.com/office/powerpoint/2010/main" val="11305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Animation of MLST</a:t>
            </a:r>
            <a:endParaRPr lang="en-US" dirty="0"/>
          </a:p>
        </p:txBody>
      </p:sp>
      <p:sp>
        <p:nvSpPr>
          <p:cNvPr id="4" name="Text Placeholder 3"/>
          <p:cNvSpPr>
            <a:spLocks noGrp="1"/>
          </p:cNvSpPr>
          <p:nvPr>
            <p:ph idx="1"/>
          </p:nvPr>
        </p:nvSpPr>
        <p:spPr>
          <a:xfrm>
            <a:off x="838200" y="1825625"/>
            <a:ext cx="4581698" cy="4351338"/>
          </a:xfrm>
        </p:spPr>
        <p:txBody>
          <a:bodyPr>
            <a:normAutofit fontScale="92500" lnSpcReduction="10000"/>
          </a:bodyPr>
          <a:lstStyle/>
          <a:p>
            <a:r>
              <a:rPr lang="en-US" dirty="0">
                <a:solidFill>
                  <a:schemeClr val="tx1"/>
                </a:solidFill>
              </a:rPr>
              <a:t>Assemble the genome</a:t>
            </a:r>
          </a:p>
          <a:p>
            <a:r>
              <a:rPr lang="en-US" dirty="0">
                <a:solidFill>
                  <a:schemeClr val="tx1"/>
                </a:solidFill>
              </a:rPr>
              <a:t>Identify the loci</a:t>
            </a:r>
          </a:p>
          <a:p>
            <a:r>
              <a:rPr lang="en-US" dirty="0">
                <a:solidFill>
                  <a:schemeClr val="tx1"/>
                </a:solidFill>
              </a:rPr>
              <a:t>Call alleles</a:t>
            </a:r>
          </a:p>
          <a:p>
            <a:r>
              <a:rPr lang="en-US" dirty="0">
                <a:solidFill>
                  <a:schemeClr val="tx1"/>
                </a:solidFill>
              </a:rPr>
              <a:t>Compare with other genomes and their alleles</a:t>
            </a:r>
          </a:p>
          <a:p>
            <a:r>
              <a:rPr lang="en-US" dirty="0">
                <a:solidFill>
                  <a:schemeClr val="tx1"/>
                </a:solidFill>
              </a:rPr>
              <a:t>Create a phylogeny</a:t>
            </a:r>
          </a:p>
          <a:p>
            <a:endParaRPr lang="en-US" dirty="0">
              <a:solidFill>
                <a:schemeClr val="tx1"/>
              </a:solidFill>
            </a:endParaRPr>
          </a:p>
          <a:p>
            <a:r>
              <a:rPr lang="en-US" dirty="0">
                <a:solidFill>
                  <a:schemeClr val="tx1"/>
                </a:solidFill>
              </a:rPr>
              <a:t>Note: many methods do not require an assembly and these are called assembly-free methods.</a:t>
            </a:r>
          </a:p>
          <a:p>
            <a:endParaRPr lang="en-US" dirty="0">
              <a:solidFill>
                <a:schemeClr val="tx1"/>
              </a:solidFill>
            </a:endParaRPr>
          </a:p>
        </p:txBody>
      </p:sp>
      <p:cxnSp>
        <p:nvCxnSpPr>
          <p:cNvPr id="28" name="backbone genome"/>
          <p:cNvCxnSpPr/>
          <p:nvPr/>
        </p:nvCxnSpPr>
        <p:spPr>
          <a:xfrm>
            <a:off x="5708375" y="2536282"/>
            <a:ext cx="2820383" cy="0"/>
          </a:xfrm>
          <a:prstGeom prst="line">
            <a:avLst/>
          </a:prstGeom>
          <a:ln w="38100">
            <a:solidFill>
              <a:srgbClr val="8B3102"/>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8673897" y="2372114"/>
            <a:ext cx="1659706" cy="307777"/>
          </a:xfrm>
          <a:prstGeom prst="rect">
            <a:avLst/>
          </a:prstGeom>
        </p:spPr>
        <p:txBody>
          <a:bodyPr wrap="square" lIns="0" tIns="0" rIns="0" bIns="0">
            <a:spAutoFit/>
          </a:bodyPr>
          <a:lstStyle/>
          <a:p>
            <a:pPr marL="0" lvl="1"/>
            <a:r>
              <a:rPr lang="en-US" sz="2000" dirty="0">
                <a:solidFill>
                  <a:srgbClr val="D9531E"/>
                </a:solidFill>
                <a:latin typeface="Calibri" panose="020F0502020204030204" pitchFamily="34" charset="0"/>
                <a:cs typeface="BrowalliaUPC" panose="020B0604020202020204" pitchFamily="34" charset="-34"/>
              </a:rPr>
              <a:t>Genome 1</a:t>
            </a:r>
          </a:p>
        </p:txBody>
      </p:sp>
      <p:sp>
        <p:nvSpPr>
          <p:cNvPr id="51" name="Locus 4"/>
          <p:cNvSpPr/>
          <p:nvPr/>
        </p:nvSpPr>
        <p:spPr>
          <a:xfrm>
            <a:off x="8008621" y="2467702"/>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95" name="Locus 3"/>
          <p:cNvSpPr/>
          <p:nvPr/>
        </p:nvSpPr>
        <p:spPr>
          <a:xfrm>
            <a:off x="6911795" y="2467702"/>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96" name="Locus 2"/>
          <p:cNvSpPr/>
          <p:nvPr/>
        </p:nvSpPr>
        <p:spPr>
          <a:xfrm>
            <a:off x="6158542" y="2467702"/>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97" name="Locus 1"/>
          <p:cNvSpPr/>
          <p:nvPr/>
        </p:nvSpPr>
        <p:spPr>
          <a:xfrm>
            <a:off x="5742158" y="2467702"/>
            <a:ext cx="274320"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98" name="Rectangle 97"/>
          <p:cNvSpPr/>
          <p:nvPr/>
        </p:nvSpPr>
        <p:spPr>
          <a:xfrm>
            <a:off x="6948273" y="1649873"/>
            <a:ext cx="455119" cy="307777"/>
          </a:xfrm>
          <a:prstGeom prst="rect">
            <a:avLst/>
          </a:prstGeom>
        </p:spPr>
        <p:txBody>
          <a:bodyPr wrap="square" lIns="0" tIns="0" rIns="0" bIns="0">
            <a:spAutoFit/>
          </a:bodyPr>
          <a:lstStyle/>
          <a:p>
            <a:pPr marL="0" lvl="1"/>
            <a:r>
              <a:rPr lang="en-US" sz="2000" dirty="0">
                <a:solidFill>
                  <a:srgbClr val="D9531E"/>
                </a:solidFill>
                <a:latin typeface="Calibri" panose="020F0502020204030204" pitchFamily="34" charset="0"/>
                <a:cs typeface="BrowalliaUPC" panose="020B0604020202020204" pitchFamily="34" charset="-34"/>
              </a:rPr>
              <a:t>Loci</a:t>
            </a:r>
            <a:endParaRPr lang="en-US" sz="1000" dirty="0">
              <a:solidFill>
                <a:srgbClr val="D9531E"/>
              </a:solidFill>
              <a:latin typeface="Calibri" panose="020F0502020204030204" pitchFamily="34" charset="0"/>
              <a:cs typeface="BrowalliaUPC" panose="020B0604020202020204" pitchFamily="34" charset="-34"/>
            </a:endParaRPr>
          </a:p>
        </p:txBody>
      </p:sp>
      <p:cxnSp>
        <p:nvCxnSpPr>
          <p:cNvPr id="100" name="Locus arrow 1"/>
          <p:cNvCxnSpPr>
            <a:stCxn id="98" idx="2"/>
            <a:endCxn id="97" idx="0"/>
          </p:cNvCxnSpPr>
          <p:nvPr/>
        </p:nvCxnSpPr>
        <p:spPr>
          <a:xfrm flipH="1">
            <a:off x="5879318" y="1957650"/>
            <a:ext cx="1296514" cy="510053"/>
          </a:xfrm>
          <a:prstGeom prst="straightConnector1">
            <a:avLst/>
          </a:prstGeom>
          <a:ln>
            <a:solidFill>
              <a:srgbClr val="D9531E"/>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Locus arrow 2"/>
          <p:cNvCxnSpPr>
            <a:stCxn id="98" idx="2"/>
            <a:endCxn id="96" idx="0"/>
          </p:cNvCxnSpPr>
          <p:nvPr/>
        </p:nvCxnSpPr>
        <p:spPr>
          <a:xfrm flipH="1">
            <a:off x="6404340" y="1957650"/>
            <a:ext cx="771492" cy="510053"/>
          </a:xfrm>
          <a:prstGeom prst="straightConnector1">
            <a:avLst/>
          </a:prstGeom>
          <a:ln>
            <a:solidFill>
              <a:srgbClr val="D9531E"/>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Locus arrow 3"/>
          <p:cNvCxnSpPr>
            <a:stCxn id="98" idx="2"/>
            <a:endCxn id="95" idx="0"/>
          </p:cNvCxnSpPr>
          <p:nvPr/>
        </p:nvCxnSpPr>
        <p:spPr>
          <a:xfrm flipH="1">
            <a:off x="7157594" y="1957650"/>
            <a:ext cx="18239" cy="510053"/>
          </a:xfrm>
          <a:prstGeom prst="straightConnector1">
            <a:avLst/>
          </a:prstGeom>
          <a:ln>
            <a:solidFill>
              <a:srgbClr val="D9531E"/>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Locus arrow 4"/>
          <p:cNvCxnSpPr>
            <a:stCxn id="98" idx="2"/>
            <a:endCxn id="51" idx="0"/>
          </p:cNvCxnSpPr>
          <p:nvPr/>
        </p:nvCxnSpPr>
        <p:spPr>
          <a:xfrm>
            <a:off x="7175833" y="1957650"/>
            <a:ext cx="1078587" cy="510053"/>
          </a:xfrm>
          <a:prstGeom prst="straightConnector1">
            <a:avLst/>
          </a:prstGeom>
          <a:ln>
            <a:solidFill>
              <a:srgbClr val="D9531E"/>
            </a:solidFill>
            <a:tailEnd type="triangle"/>
          </a:ln>
        </p:spPr>
        <p:style>
          <a:lnRef idx="1">
            <a:schemeClr val="accent1"/>
          </a:lnRef>
          <a:fillRef idx="0">
            <a:schemeClr val="accent1"/>
          </a:fillRef>
          <a:effectRef idx="0">
            <a:schemeClr val="accent1"/>
          </a:effectRef>
          <a:fontRef idx="minor">
            <a:schemeClr val="tx1"/>
          </a:fontRef>
        </p:style>
      </p:cxnSp>
      <p:grpSp>
        <p:nvGrpSpPr>
          <p:cNvPr id="186" name="Profile 1"/>
          <p:cNvGrpSpPr/>
          <p:nvPr/>
        </p:nvGrpSpPr>
        <p:grpSpPr>
          <a:xfrm>
            <a:off x="5745964" y="2780503"/>
            <a:ext cx="2758059" cy="137160"/>
            <a:chOff x="4225767" y="2780503"/>
            <a:chExt cx="2758059" cy="137160"/>
          </a:xfrm>
        </p:grpSpPr>
        <p:sp>
          <p:nvSpPr>
            <p:cNvPr id="165" name="SNP 1"/>
            <p:cNvSpPr/>
            <p:nvPr/>
          </p:nvSpPr>
          <p:spPr>
            <a:xfrm>
              <a:off x="6492229" y="2780503"/>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66" name="SNP 1"/>
            <p:cNvSpPr/>
            <p:nvPr/>
          </p:nvSpPr>
          <p:spPr>
            <a:xfrm>
              <a:off x="5395403" y="2780503"/>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67" name="SNP 1"/>
            <p:cNvSpPr/>
            <p:nvPr/>
          </p:nvSpPr>
          <p:spPr>
            <a:xfrm>
              <a:off x="4642150" y="2780503"/>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68" name="SNP 1"/>
            <p:cNvSpPr/>
            <p:nvPr/>
          </p:nvSpPr>
          <p:spPr>
            <a:xfrm>
              <a:off x="4225767" y="2780503"/>
              <a:ext cx="274320"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grpSp>
      <p:grpSp>
        <p:nvGrpSpPr>
          <p:cNvPr id="187" name="Profile 2"/>
          <p:cNvGrpSpPr/>
          <p:nvPr/>
        </p:nvGrpSpPr>
        <p:grpSpPr>
          <a:xfrm>
            <a:off x="5745964" y="3047555"/>
            <a:ext cx="2758059" cy="137160"/>
            <a:chOff x="4218158" y="3047555"/>
            <a:chExt cx="2758059" cy="137160"/>
          </a:xfrm>
        </p:grpSpPr>
        <p:sp>
          <p:nvSpPr>
            <p:cNvPr id="169" name="SNP 1"/>
            <p:cNvSpPr/>
            <p:nvPr/>
          </p:nvSpPr>
          <p:spPr>
            <a:xfrm>
              <a:off x="6484620" y="3047555"/>
              <a:ext cx="491597" cy="137160"/>
            </a:xfrm>
            <a:prstGeom prst="rect">
              <a:avLst/>
            </a:prstGeom>
            <a:solidFill>
              <a:srgbClr val="781D7E"/>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70" name="SNP 1"/>
            <p:cNvSpPr/>
            <p:nvPr/>
          </p:nvSpPr>
          <p:spPr>
            <a:xfrm>
              <a:off x="5387794" y="3047555"/>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71" name="SNP 1"/>
            <p:cNvSpPr/>
            <p:nvPr/>
          </p:nvSpPr>
          <p:spPr>
            <a:xfrm>
              <a:off x="4634541" y="3047555"/>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72" name="SNP 1"/>
            <p:cNvSpPr/>
            <p:nvPr/>
          </p:nvSpPr>
          <p:spPr>
            <a:xfrm>
              <a:off x="4218158" y="3047555"/>
              <a:ext cx="274320"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grpSp>
      <p:grpSp>
        <p:nvGrpSpPr>
          <p:cNvPr id="188" name="Profile 3"/>
          <p:cNvGrpSpPr/>
          <p:nvPr/>
        </p:nvGrpSpPr>
        <p:grpSpPr>
          <a:xfrm>
            <a:off x="5745964" y="3325083"/>
            <a:ext cx="2758059" cy="137160"/>
            <a:chOff x="4218158" y="3325083"/>
            <a:chExt cx="2758059" cy="137160"/>
          </a:xfrm>
        </p:grpSpPr>
        <p:sp>
          <p:nvSpPr>
            <p:cNvPr id="173" name="SNP 1"/>
            <p:cNvSpPr/>
            <p:nvPr/>
          </p:nvSpPr>
          <p:spPr>
            <a:xfrm>
              <a:off x="6484620" y="3325083"/>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74" name="SNP 1"/>
            <p:cNvSpPr/>
            <p:nvPr/>
          </p:nvSpPr>
          <p:spPr>
            <a:xfrm>
              <a:off x="5387794" y="3325083"/>
              <a:ext cx="491597" cy="137160"/>
            </a:xfrm>
            <a:prstGeom prst="rect">
              <a:avLst/>
            </a:prstGeom>
            <a:solidFill>
              <a:srgbClr val="8D8B00"/>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75" name="SNP 1"/>
            <p:cNvSpPr/>
            <p:nvPr/>
          </p:nvSpPr>
          <p:spPr>
            <a:xfrm>
              <a:off x="4634541" y="3325083"/>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76" name="SNP 1"/>
            <p:cNvSpPr/>
            <p:nvPr/>
          </p:nvSpPr>
          <p:spPr>
            <a:xfrm>
              <a:off x="4218158" y="3325083"/>
              <a:ext cx="274320"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grpSp>
      <p:grpSp>
        <p:nvGrpSpPr>
          <p:cNvPr id="189" name="Profile 4"/>
          <p:cNvGrpSpPr/>
          <p:nvPr/>
        </p:nvGrpSpPr>
        <p:grpSpPr>
          <a:xfrm>
            <a:off x="5745964" y="3596929"/>
            <a:ext cx="2758059" cy="137160"/>
            <a:chOff x="4218158" y="3596929"/>
            <a:chExt cx="2758059" cy="137160"/>
          </a:xfrm>
        </p:grpSpPr>
        <p:sp>
          <p:nvSpPr>
            <p:cNvPr id="177" name="SNP 1"/>
            <p:cNvSpPr/>
            <p:nvPr/>
          </p:nvSpPr>
          <p:spPr>
            <a:xfrm>
              <a:off x="6484620" y="3596929"/>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78" name="SNP 1"/>
            <p:cNvSpPr/>
            <p:nvPr/>
          </p:nvSpPr>
          <p:spPr>
            <a:xfrm>
              <a:off x="5387794" y="3596929"/>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79" name="SNP 1"/>
            <p:cNvSpPr/>
            <p:nvPr/>
          </p:nvSpPr>
          <p:spPr>
            <a:xfrm>
              <a:off x="4634541" y="3596929"/>
              <a:ext cx="491597"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sp>
          <p:nvSpPr>
            <p:cNvPr id="180" name="SNP 1"/>
            <p:cNvSpPr/>
            <p:nvPr/>
          </p:nvSpPr>
          <p:spPr>
            <a:xfrm>
              <a:off x="4218158" y="3596929"/>
              <a:ext cx="274320" cy="137160"/>
            </a:xfrm>
            <a:prstGeom prst="rect">
              <a:avLst/>
            </a:prstGeom>
            <a:solidFill>
              <a:srgbClr val="006A7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40077" tIns="70038" rIns="140077" bIns="70038" rtlCol="0" anchor="ctr"/>
            <a:lstStyle/>
            <a:p>
              <a:pPr algn="ctr"/>
              <a:endParaRPr lang="en-US" u="sng"/>
            </a:p>
          </p:txBody>
        </p:sp>
      </p:grpSp>
      <p:sp>
        <p:nvSpPr>
          <p:cNvPr id="181" name="&quot;Genome 1&quot;"/>
          <p:cNvSpPr/>
          <p:nvPr/>
        </p:nvSpPr>
        <p:spPr>
          <a:xfrm>
            <a:off x="8673897" y="2673177"/>
            <a:ext cx="1659706" cy="307777"/>
          </a:xfrm>
          <a:prstGeom prst="rect">
            <a:avLst/>
          </a:prstGeom>
        </p:spPr>
        <p:txBody>
          <a:bodyPr wrap="square" lIns="0" tIns="0" rIns="0" bIns="0">
            <a:spAutoFit/>
          </a:bodyPr>
          <a:lstStyle/>
          <a:p>
            <a:pPr marL="0" lvl="1"/>
            <a:r>
              <a:rPr lang="en-US" sz="2000" dirty="0">
                <a:solidFill>
                  <a:srgbClr val="D9531E"/>
                </a:solidFill>
                <a:latin typeface="Calibri" panose="020F0502020204030204" pitchFamily="34" charset="0"/>
                <a:cs typeface="BrowalliaUPC" panose="020B0604020202020204" pitchFamily="34" charset="-34"/>
              </a:rPr>
              <a:t>Genome 1</a:t>
            </a:r>
          </a:p>
        </p:txBody>
      </p:sp>
      <p:sp>
        <p:nvSpPr>
          <p:cNvPr id="182" name="&quot;Genome 2&quot;"/>
          <p:cNvSpPr/>
          <p:nvPr/>
        </p:nvSpPr>
        <p:spPr>
          <a:xfrm>
            <a:off x="8673897" y="2933728"/>
            <a:ext cx="1659706" cy="307777"/>
          </a:xfrm>
          <a:prstGeom prst="rect">
            <a:avLst/>
          </a:prstGeom>
        </p:spPr>
        <p:txBody>
          <a:bodyPr wrap="square" lIns="0" tIns="0" rIns="0" bIns="0">
            <a:spAutoFit/>
          </a:bodyPr>
          <a:lstStyle/>
          <a:p>
            <a:pPr marL="0" lvl="1"/>
            <a:r>
              <a:rPr lang="en-US" sz="2000" dirty="0">
                <a:solidFill>
                  <a:srgbClr val="D9531E"/>
                </a:solidFill>
                <a:latin typeface="Calibri" panose="020F0502020204030204" pitchFamily="34" charset="0"/>
                <a:cs typeface="BrowalliaUPC" panose="020B0604020202020204" pitchFamily="34" charset="-34"/>
              </a:rPr>
              <a:t>Genome 2</a:t>
            </a:r>
          </a:p>
        </p:txBody>
      </p:sp>
      <p:sp>
        <p:nvSpPr>
          <p:cNvPr id="183" name="&quot;Genome 3"/>
          <p:cNvSpPr/>
          <p:nvPr/>
        </p:nvSpPr>
        <p:spPr>
          <a:xfrm>
            <a:off x="8673897" y="3245925"/>
            <a:ext cx="1659706" cy="307777"/>
          </a:xfrm>
          <a:prstGeom prst="rect">
            <a:avLst/>
          </a:prstGeom>
        </p:spPr>
        <p:txBody>
          <a:bodyPr wrap="square" lIns="0" tIns="0" rIns="0" bIns="0">
            <a:spAutoFit/>
          </a:bodyPr>
          <a:lstStyle/>
          <a:p>
            <a:pPr marL="0" lvl="1"/>
            <a:r>
              <a:rPr lang="en-US" sz="2000" dirty="0">
                <a:solidFill>
                  <a:srgbClr val="D9531E"/>
                </a:solidFill>
                <a:latin typeface="Calibri" panose="020F0502020204030204" pitchFamily="34" charset="0"/>
                <a:cs typeface="BrowalliaUPC" panose="020B0604020202020204" pitchFamily="34" charset="-34"/>
              </a:rPr>
              <a:t>Genome 3</a:t>
            </a:r>
          </a:p>
        </p:txBody>
      </p:sp>
      <p:sp>
        <p:nvSpPr>
          <p:cNvPr id="184" name="&quot;Genome 4&quot;"/>
          <p:cNvSpPr/>
          <p:nvPr/>
        </p:nvSpPr>
        <p:spPr>
          <a:xfrm>
            <a:off x="8673897" y="3519510"/>
            <a:ext cx="1659706" cy="307777"/>
          </a:xfrm>
          <a:prstGeom prst="rect">
            <a:avLst/>
          </a:prstGeom>
        </p:spPr>
        <p:txBody>
          <a:bodyPr wrap="square" lIns="0" tIns="0" rIns="0" bIns="0">
            <a:spAutoFit/>
          </a:bodyPr>
          <a:lstStyle/>
          <a:p>
            <a:pPr marL="0" lvl="1"/>
            <a:r>
              <a:rPr lang="en-US" sz="2000" dirty="0">
                <a:solidFill>
                  <a:srgbClr val="D9531E"/>
                </a:solidFill>
                <a:latin typeface="Calibri" panose="020F0502020204030204" pitchFamily="34" charset="0"/>
                <a:cs typeface="BrowalliaUPC" panose="020B0604020202020204" pitchFamily="34" charset="-34"/>
              </a:rPr>
              <a:t>Genome 4</a:t>
            </a:r>
          </a:p>
        </p:txBody>
      </p:sp>
      <p:sp>
        <p:nvSpPr>
          <p:cNvPr id="190" name="Rectangle 189"/>
          <p:cNvSpPr/>
          <p:nvPr/>
        </p:nvSpPr>
        <p:spPr>
          <a:xfrm>
            <a:off x="7601346" y="1711429"/>
            <a:ext cx="1347185" cy="246221"/>
          </a:xfrm>
          <a:prstGeom prst="rect">
            <a:avLst/>
          </a:prstGeom>
        </p:spPr>
        <p:txBody>
          <a:bodyPr wrap="square" lIns="0" tIns="0" rIns="0" bIns="0">
            <a:spAutoFit/>
          </a:bodyPr>
          <a:lstStyle/>
          <a:p>
            <a:pPr marL="0" lvl="1"/>
            <a:r>
              <a:rPr lang="en-US" sz="1600" dirty="0">
                <a:solidFill>
                  <a:srgbClr val="D9531E"/>
                </a:solidFill>
                <a:latin typeface="Calibri" panose="020F0502020204030204" pitchFamily="34" charset="0"/>
                <a:cs typeface="BrowalliaUPC" panose="020B0604020202020204" pitchFamily="34" charset="-34"/>
              </a:rPr>
              <a:t>(Singular: locus)</a:t>
            </a:r>
            <a:endParaRPr lang="en-US" sz="800" dirty="0">
              <a:solidFill>
                <a:srgbClr val="D9531E"/>
              </a:solidFill>
              <a:latin typeface="Calibri" panose="020F0502020204030204" pitchFamily="34" charset="0"/>
              <a:cs typeface="BrowalliaUPC" panose="020B0604020202020204" pitchFamily="34" charset="-34"/>
            </a:endParaRPr>
          </a:p>
        </p:txBody>
      </p:sp>
      <p:grpSp>
        <p:nvGrpSpPr>
          <p:cNvPr id="191" name="Group 110"/>
          <p:cNvGrpSpPr>
            <a:grpSpLocks noChangeAspect="1"/>
          </p:cNvGrpSpPr>
          <p:nvPr/>
        </p:nvGrpSpPr>
        <p:grpSpPr bwMode="auto">
          <a:xfrm>
            <a:off x="6424244" y="3987404"/>
            <a:ext cx="2460107" cy="2149584"/>
            <a:chOff x="4707" y="2629"/>
            <a:chExt cx="1022" cy="893"/>
          </a:xfrm>
        </p:grpSpPr>
        <p:sp>
          <p:nvSpPr>
            <p:cNvPr id="192" name="AutoShape 109"/>
            <p:cNvSpPr>
              <a:spLocks noChangeAspect="1" noChangeArrowheads="1" noTextEdit="1"/>
            </p:cNvSpPr>
            <p:nvPr/>
          </p:nvSpPr>
          <p:spPr bwMode="auto">
            <a:xfrm>
              <a:off x="4707" y="2629"/>
              <a:ext cx="1022" cy="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193" name="Rectangle 111"/>
            <p:cNvSpPr>
              <a:spLocks noChangeArrowheads="1"/>
            </p:cNvSpPr>
            <p:nvPr/>
          </p:nvSpPr>
          <p:spPr bwMode="auto">
            <a:xfrm>
              <a:off x="5357" y="2675"/>
              <a:ext cx="11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 2014C-</a:t>
              </a:r>
              <a:endParaRPr lang="en-US" altLang="en-US" sz="1600" dirty="0">
                <a:solidFill>
                  <a:srgbClr val="0039A6"/>
                </a:solidFill>
              </a:endParaRPr>
            </a:p>
          </p:txBody>
        </p:sp>
        <p:sp>
          <p:nvSpPr>
            <p:cNvPr id="194" name="Freeform 112"/>
            <p:cNvSpPr>
              <a:spLocks/>
            </p:cNvSpPr>
            <p:nvPr/>
          </p:nvSpPr>
          <p:spPr bwMode="auto">
            <a:xfrm>
              <a:off x="5355" y="2703"/>
              <a:ext cx="0" cy="38"/>
            </a:xfrm>
            <a:custGeom>
              <a:avLst/>
              <a:gdLst>
                <a:gd name="T0" fmla="*/ 38 h 38"/>
                <a:gd name="T1" fmla="*/ 0 h 38"/>
                <a:gd name="T2" fmla="*/ 0 h 38"/>
              </a:gdLst>
              <a:ahLst/>
              <a:cxnLst>
                <a:cxn ang="0">
                  <a:pos x="0" y="T0"/>
                </a:cxn>
                <a:cxn ang="0">
                  <a:pos x="0" y="T1"/>
                </a:cxn>
                <a:cxn ang="0">
                  <a:pos x="0" y="T2"/>
                </a:cxn>
              </a:cxnLst>
              <a:rect l="0" t="0" r="r" b="b"/>
              <a:pathLst>
                <a:path h="38">
                  <a:moveTo>
                    <a:pt x="0" y="38"/>
                  </a:moveTo>
                  <a:lnTo>
                    <a:pt x="0" y="0"/>
                  </a:lnTo>
                  <a:lnTo>
                    <a:pt x="0" y="0"/>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195" name="Rectangle 113"/>
            <p:cNvSpPr>
              <a:spLocks noChangeArrowheads="1"/>
            </p:cNvSpPr>
            <p:nvPr/>
          </p:nvSpPr>
          <p:spPr bwMode="auto">
            <a:xfrm>
              <a:off x="5357" y="2755"/>
              <a:ext cx="13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 2014C-3</a:t>
              </a:r>
              <a:endParaRPr lang="en-US" altLang="en-US" sz="1600" dirty="0">
                <a:solidFill>
                  <a:srgbClr val="0039A6"/>
                </a:solidFill>
              </a:endParaRPr>
            </a:p>
          </p:txBody>
        </p:sp>
        <p:sp>
          <p:nvSpPr>
            <p:cNvPr id="196" name="Freeform 114"/>
            <p:cNvSpPr>
              <a:spLocks/>
            </p:cNvSpPr>
            <p:nvPr/>
          </p:nvSpPr>
          <p:spPr bwMode="auto">
            <a:xfrm>
              <a:off x="5355" y="2744"/>
              <a:ext cx="0" cy="39"/>
            </a:xfrm>
            <a:custGeom>
              <a:avLst/>
              <a:gdLst>
                <a:gd name="T0" fmla="*/ 0 h 39"/>
                <a:gd name="T1" fmla="*/ 39 h 39"/>
                <a:gd name="T2" fmla="*/ 39 h 39"/>
              </a:gdLst>
              <a:ahLst/>
              <a:cxnLst>
                <a:cxn ang="0">
                  <a:pos x="0" y="T0"/>
                </a:cxn>
                <a:cxn ang="0">
                  <a:pos x="0" y="T1"/>
                </a:cxn>
                <a:cxn ang="0">
                  <a:pos x="0" y="T2"/>
                </a:cxn>
              </a:cxnLst>
              <a:rect l="0" t="0" r="r" b="b"/>
              <a:pathLst>
                <a:path h="39">
                  <a:moveTo>
                    <a:pt x="0" y="0"/>
                  </a:moveTo>
                  <a:lnTo>
                    <a:pt x="0" y="39"/>
                  </a:lnTo>
                  <a:lnTo>
                    <a:pt x="0" y="39"/>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197" name="Rectangle 115"/>
            <p:cNvSpPr>
              <a:spLocks noChangeArrowheads="1"/>
            </p:cNvSpPr>
            <p:nvPr/>
          </p:nvSpPr>
          <p:spPr bwMode="auto">
            <a:xfrm>
              <a:off x="5363" y="2835"/>
              <a:ext cx="13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 2014C-3</a:t>
              </a:r>
              <a:endParaRPr lang="en-US" altLang="en-US" sz="1600" dirty="0">
                <a:solidFill>
                  <a:srgbClr val="0039A6"/>
                </a:solidFill>
              </a:endParaRPr>
            </a:p>
          </p:txBody>
        </p:sp>
        <p:sp>
          <p:nvSpPr>
            <p:cNvPr id="198" name="Freeform 116"/>
            <p:cNvSpPr>
              <a:spLocks/>
            </p:cNvSpPr>
            <p:nvPr/>
          </p:nvSpPr>
          <p:spPr bwMode="auto">
            <a:xfrm>
              <a:off x="5355" y="2784"/>
              <a:ext cx="7" cy="78"/>
            </a:xfrm>
            <a:custGeom>
              <a:avLst/>
              <a:gdLst>
                <a:gd name="T0" fmla="*/ 0 w 7"/>
                <a:gd name="T1" fmla="*/ 0 h 78"/>
                <a:gd name="T2" fmla="*/ 0 w 7"/>
                <a:gd name="T3" fmla="*/ 78 h 78"/>
                <a:gd name="T4" fmla="*/ 7 w 7"/>
                <a:gd name="T5" fmla="*/ 78 h 78"/>
              </a:gdLst>
              <a:ahLst/>
              <a:cxnLst>
                <a:cxn ang="0">
                  <a:pos x="T0" y="T1"/>
                </a:cxn>
                <a:cxn ang="0">
                  <a:pos x="T2" y="T3"/>
                </a:cxn>
                <a:cxn ang="0">
                  <a:pos x="T4" y="T5"/>
                </a:cxn>
              </a:cxnLst>
              <a:rect l="0" t="0" r="r" b="b"/>
              <a:pathLst>
                <a:path w="7" h="78">
                  <a:moveTo>
                    <a:pt x="0" y="0"/>
                  </a:moveTo>
                  <a:lnTo>
                    <a:pt x="0" y="78"/>
                  </a:lnTo>
                  <a:lnTo>
                    <a:pt x="7" y="78"/>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199" name="Line 117"/>
            <p:cNvSpPr>
              <a:spLocks noChangeShapeType="1"/>
            </p:cNvSpPr>
            <p:nvPr/>
          </p:nvSpPr>
          <p:spPr bwMode="auto">
            <a:xfrm>
              <a:off x="5355" y="2703"/>
              <a:ext cx="0" cy="78"/>
            </a:xfrm>
            <a:prstGeom prst="line">
              <a:avLst/>
            </a:prstGeom>
            <a:noFill/>
            <a:ln w="476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00" name="Freeform 118"/>
            <p:cNvSpPr>
              <a:spLocks/>
            </p:cNvSpPr>
            <p:nvPr/>
          </p:nvSpPr>
          <p:spPr bwMode="auto">
            <a:xfrm>
              <a:off x="4948" y="2783"/>
              <a:ext cx="407" cy="78"/>
            </a:xfrm>
            <a:custGeom>
              <a:avLst/>
              <a:gdLst>
                <a:gd name="T0" fmla="*/ 0 w 407"/>
                <a:gd name="T1" fmla="*/ 78 h 78"/>
                <a:gd name="T2" fmla="*/ 0 w 407"/>
                <a:gd name="T3" fmla="*/ 0 h 78"/>
                <a:gd name="T4" fmla="*/ 407 w 407"/>
                <a:gd name="T5" fmla="*/ 0 h 78"/>
              </a:gdLst>
              <a:ahLst/>
              <a:cxnLst>
                <a:cxn ang="0">
                  <a:pos x="T0" y="T1"/>
                </a:cxn>
                <a:cxn ang="0">
                  <a:pos x="T2" y="T3"/>
                </a:cxn>
                <a:cxn ang="0">
                  <a:pos x="T4" y="T5"/>
                </a:cxn>
              </a:cxnLst>
              <a:rect l="0" t="0" r="r" b="b"/>
              <a:pathLst>
                <a:path w="407" h="78">
                  <a:moveTo>
                    <a:pt x="0" y="78"/>
                  </a:moveTo>
                  <a:lnTo>
                    <a:pt x="0" y="0"/>
                  </a:lnTo>
                  <a:lnTo>
                    <a:pt x="407" y="0"/>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01" name="Rectangle 119"/>
            <p:cNvSpPr>
              <a:spLocks noChangeArrowheads="1"/>
            </p:cNvSpPr>
            <p:nvPr/>
          </p:nvSpPr>
          <p:spPr bwMode="auto">
            <a:xfrm>
              <a:off x="5337" y="2914"/>
              <a:ext cx="11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 2014C-</a:t>
              </a:r>
              <a:endParaRPr lang="en-US" altLang="en-US" sz="1600" dirty="0">
                <a:solidFill>
                  <a:srgbClr val="0039A6"/>
                </a:solidFill>
              </a:endParaRPr>
            </a:p>
          </p:txBody>
        </p:sp>
        <p:sp>
          <p:nvSpPr>
            <p:cNvPr id="202" name="Freeform 120"/>
            <p:cNvSpPr>
              <a:spLocks/>
            </p:cNvSpPr>
            <p:nvPr/>
          </p:nvSpPr>
          <p:spPr bwMode="auto">
            <a:xfrm>
              <a:off x="4948" y="2864"/>
              <a:ext cx="387" cy="78"/>
            </a:xfrm>
            <a:custGeom>
              <a:avLst/>
              <a:gdLst>
                <a:gd name="T0" fmla="*/ 0 w 387"/>
                <a:gd name="T1" fmla="*/ 0 h 78"/>
                <a:gd name="T2" fmla="*/ 0 w 387"/>
                <a:gd name="T3" fmla="*/ 78 h 78"/>
                <a:gd name="T4" fmla="*/ 387 w 387"/>
                <a:gd name="T5" fmla="*/ 78 h 78"/>
              </a:gdLst>
              <a:ahLst/>
              <a:cxnLst>
                <a:cxn ang="0">
                  <a:pos x="T0" y="T1"/>
                </a:cxn>
                <a:cxn ang="0">
                  <a:pos x="T2" y="T3"/>
                </a:cxn>
                <a:cxn ang="0">
                  <a:pos x="T4" y="T5"/>
                </a:cxn>
              </a:cxnLst>
              <a:rect l="0" t="0" r="r" b="b"/>
              <a:pathLst>
                <a:path w="387" h="78">
                  <a:moveTo>
                    <a:pt x="0" y="0"/>
                  </a:moveTo>
                  <a:lnTo>
                    <a:pt x="0" y="78"/>
                  </a:lnTo>
                  <a:lnTo>
                    <a:pt x="387" y="78"/>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03" name="Rectangle 121"/>
            <p:cNvSpPr>
              <a:spLocks noChangeArrowheads="1"/>
            </p:cNvSpPr>
            <p:nvPr/>
          </p:nvSpPr>
          <p:spPr bwMode="auto">
            <a:xfrm>
              <a:off x="5454" y="2994"/>
              <a:ext cx="115"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 2014C-</a:t>
              </a:r>
              <a:endParaRPr lang="en-US" altLang="en-US" sz="1600" dirty="0">
                <a:solidFill>
                  <a:srgbClr val="0039A6"/>
                </a:solidFill>
              </a:endParaRPr>
            </a:p>
          </p:txBody>
        </p:sp>
        <p:sp>
          <p:nvSpPr>
            <p:cNvPr id="204" name="Freeform 122"/>
            <p:cNvSpPr>
              <a:spLocks/>
            </p:cNvSpPr>
            <p:nvPr/>
          </p:nvSpPr>
          <p:spPr bwMode="auto">
            <a:xfrm>
              <a:off x="4948" y="2904"/>
              <a:ext cx="505" cy="118"/>
            </a:xfrm>
            <a:custGeom>
              <a:avLst/>
              <a:gdLst>
                <a:gd name="T0" fmla="*/ 0 w 505"/>
                <a:gd name="T1" fmla="*/ 0 h 118"/>
                <a:gd name="T2" fmla="*/ 0 w 505"/>
                <a:gd name="T3" fmla="*/ 118 h 118"/>
                <a:gd name="T4" fmla="*/ 505 w 505"/>
                <a:gd name="T5" fmla="*/ 118 h 118"/>
              </a:gdLst>
              <a:ahLst/>
              <a:cxnLst>
                <a:cxn ang="0">
                  <a:pos x="T0" y="T1"/>
                </a:cxn>
                <a:cxn ang="0">
                  <a:pos x="T2" y="T3"/>
                </a:cxn>
                <a:cxn ang="0">
                  <a:pos x="T4" y="T5"/>
                </a:cxn>
              </a:cxnLst>
              <a:rect l="0" t="0" r="r" b="b"/>
              <a:pathLst>
                <a:path w="505" h="118">
                  <a:moveTo>
                    <a:pt x="0" y="0"/>
                  </a:moveTo>
                  <a:lnTo>
                    <a:pt x="0" y="118"/>
                  </a:lnTo>
                  <a:lnTo>
                    <a:pt x="505" y="118"/>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05" name="Line 123"/>
            <p:cNvSpPr>
              <a:spLocks noChangeShapeType="1"/>
            </p:cNvSpPr>
            <p:nvPr/>
          </p:nvSpPr>
          <p:spPr bwMode="auto">
            <a:xfrm>
              <a:off x="4948" y="2783"/>
              <a:ext cx="0" cy="117"/>
            </a:xfrm>
            <a:prstGeom prst="line">
              <a:avLst/>
            </a:prstGeom>
            <a:noFill/>
            <a:ln w="476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06" name="Freeform 124"/>
            <p:cNvSpPr>
              <a:spLocks/>
            </p:cNvSpPr>
            <p:nvPr/>
          </p:nvSpPr>
          <p:spPr bwMode="auto">
            <a:xfrm>
              <a:off x="4796" y="2902"/>
              <a:ext cx="152" cy="128"/>
            </a:xfrm>
            <a:custGeom>
              <a:avLst/>
              <a:gdLst>
                <a:gd name="T0" fmla="*/ 0 w 152"/>
                <a:gd name="T1" fmla="*/ 128 h 128"/>
                <a:gd name="T2" fmla="*/ 0 w 152"/>
                <a:gd name="T3" fmla="*/ 0 h 128"/>
                <a:gd name="T4" fmla="*/ 152 w 152"/>
                <a:gd name="T5" fmla="*/ 0 h 128"/>
              </a:gdLst>
              <a:ahLst/>
              <a:cxnLst>
                <a:cxn ang="0">
                  <a:pos x="T0" y="T1"/>
                </a:cxn>
                <a:cxn ang="0">
                  <a:pos x="T2" y="T3"/>
                </a:cxn>
                <a:cxn ang="0">
                  <a:pos x="T4" y="T5"/>
                </a:cxn>
              </a:cxnLst>
              <a:rect l="0" t="0" r="r" b="b"/>
              <a:pathLst>
                <a:path w="152" h="128">
                  <a:moveTo>
                    <a:pt x="0" y="128"/>
                  </a:moveTo>
                  <a:lnTo>
                    <a:pt x="0" y="0"/>
                  </a:lnTo>
                  <a:lnTo>
                    <a:pt x="152" y="0"/>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07" name="Rectangle 125"/>
            <p:cNvSpPr>
              <a:spLocks noChangeArrowheads="1"/>
            </p:cNvSpPr>
            <p:nvPr/>
          </p:nvSpPr>
          <p:spPr bwMode="auto">
            <a:xfrm>
              <a:off x="5351" y="3074"/>
              <a:ext cx="13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 2014C-3</a:t>
              </a:r>
              <a:endParaRPr lang="en-US" altLang="en-US" sz="1600" dirty="0">
                <a:solidFill>
                  <a:srgbClr val="0039A6"/>
                </a:solidFill>
              </a:endParaRPr>
            </a:p>
          </p:txBody>
        </p:sp>
        <p:sp>
          <p:nvSpPr>
            <p:cNvPr id="208" name="Freeform 126"/>
            <p:cNvSpPr>
              <a:spLocks/>
            </p:cNvSpPr>
            <p:nvPr/>
          </p:nvSpPr>
          <p:spPr bwMode="auto">
            <a:xfrm>
              <a:off x="4943" y="3101"/>
              <a:ext cx="406" cy="58"/>
            </a:xfrm>
            <a:custGeom>
              <a:avLst/>
              <a:gdLst>
                <a:gd name="T0" fmla="*/ 0 w 406"/>
                <a:gd name="T1" fmla="*/ 58 h 58"/>
                <a:gd name="T2" fmla="*/ 0 w 406"/>
                <a:gd name="T3" fmla="*/ 0 h 58"/>
                <a:gd name="T4" fmla="*/ 406 w 406"/>
                <a:gd name="T5" fmla="*/ 0 h 58"/>
              </a:gdLst>
              <a:ahLst/>
              <a:cxnLst>
                <a:cxn ang="0">
                  <a:pos x="T0" y="T1"/>
                </a:cxn>
                <a:cxn ang="0">
                  <a:pos x="T2" y="T3"/>
                </a:cxn>
                <a:cxn ang="0">
                  <a:pos x="T4" y="T5"/>
                </a:cxn>
              </a:cxnLst>
              <a:rect l="0" t="0" r="r" b="b"/>
              <a:pathLst>
                <a:path w="406" h="58">
                  <a:moveTo>
                    <a:pt x="0" y="58"/>
                  </a:moveTo>
                  <a:lnTo>
                    <a:pt x="0" y="0"/>
                  </a:lnTo>
                  <a:lnTo>
                    <a:pt x="406" y="0"/>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09" name="Rectangle 127"/>
            <p:cNvSpPr>
              <a:spLocks noChangeArrowheads="1"/>
            </p:cNvSpPr>
            <p:nvPr/>
          </p:nvSpPr>
          <p:spPr bwMode="auto">
            <a:xfrm>
              <a:off x="5371" y="3153"/>
              <a:ext cx="13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 2014C-3</a:t>
              </a:r>
              <a:endParaRPr lang="en-US" altLang="en-US" sz="1600" dirty="0">
                <a:solidFill>
                  <a:srgbClr val="0039A6"/>
                </a:solidFill>
              </a:endParaRPr>
            </a:p>
          </p:txBody>
        </p:sp>
        <p:sp>
          <p:nvSpPr>
            <p:cNvPr id="210" name="Freeform 128"/>
            <p:cNvSpPr>
              <a:spLocks/>
            </p:cNvSpPr>
            <p:nvPr/>
          </p:nvSpPr>
          <p:spPr bwMode="auto">
            <a:xfrm>
              <a:off x="5362" y="3181"/>
              <a:ext cx="7" cy="38"/>
            </a:xfrm>
            <a:custGeom>
              <a:avLst/>
              <a:gdLst>
                <a:gd name="T0" fmla="*/ 0 w 7"/>
                <a:gd name="T1" fmla="*/ 38 h 38"/>
                <a:gd name="T2" fmla="*/ 0 w 7"/>
                <a:gd name="T3" fmla="*/ 0 h 38"/>
                <a:gd name="T4" fmla="*/ 7 w 7"/>
                <a:gd name="T5" fmla="*/ 0 h 38"/>
              </a:gdLst>
              <a:ahLst/>
              <a:cxnLst>
                <a:cxn ang="0">
                  <a:pos x="T0" y="T1"/>
                </a:cxn>
                <a:cxn ang="0">
                  <a:pos x="T2" y="T3"/>
                </a:cxn>
                <a:cxn ang="0">
                  <a:pos x="T4" y="T5"/>
                </a:cxn>
              </a:cxnLst>
              <a:rect l="0" t="0" r="r" b="b"/>
              <a:pathLst>
                <a:path w="7" h="38">
                  <a:moveTo>
                    <a:pt x="0" y="38"/>
                  </a:moveTo>
                  <a:lnTo>
                    <a:pt x="0" y="0"/>
                  </a:lnTo>
                  <a:lnTo>
                    <a:pt x="7" y="0"/>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11" name="Rectangle 129"/>
            <p:cNvSpPr>
              <a:spLocks noChangeArrowheads="1"/>
            </p:cNvSpPr>
            <p:nvPr/>
          </p:nvSpPr>
          <p:spPr bwMode="auto">
            <a:xfrm>
              <a:off x="5384" y="3233"/>
              <a:ext cx="13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 2014C-3</a:t>
              </a:r>
              <a:endParaRPr lang="en-US" altLang="en-US" sz="1600" dirty="0">
                <a:solidFill>
                  <a:srgbClr val="0039A6"/>
                </a:solidFill>
              </a:endParaRPr>
            </a:p>
          </p:txBody>
        </p:sp>
        <p:sp>
          <p:nvSpPr>
            <p:cNvPr id="212" name="Freeform 130"/>
            <p:cNvSpPr>
              <a:spLocks/>
            </p:cNvSpPr>
            <p:nvPr/>
          </p:nvSpPr>
          <p:spPr bwMode="auto">
            <a:xfrm>
              <a:off x="5362" y="3222"/>
              <a:ext cx="20" cy="39"/>
            </a:xfrm>
            <a:custGeom>
              <a:avLst/>
              <a:gdLst>
                <a:gd name="T0" fmla="*/ 0 w 20"/>
                <a:gd name="T1" fmla="*/ 0 h 39"/>
                <a:gd name="T2" fmla="*/ 0 w 20"/>
                <a:gd name="T3" fmla="*/ 39 h 39"/>
                <a:gd name="T4" fmla="*/ 20 w 20"/>
                <a:gd name="T5" fmla="*/ 39 h 39"/>
              </a:gdLst>
              <a:ahLst/>
              <a:cxnLst>
                <a:cxn ang="0">
                  <a:pos x="T0" y="T1"/>
                </a:cxn>
                <a:cxn ang="0">
                  <a:pos x="T2" y="T3"/>
                </a:cxn>
                <a:cxn ang="0">
                  <a:pos x="T4" y="T5"/>
                </a:cxn>
              </a:cxnLst>
              <a:rect l="0" t="0" r="r" b="b"/>
              <a:pathLst>
                <a:path w="20" h="39">
                  <a:moveTo>
                    <a:pt x="0" y="0"/>
                  </a:moveTo>
                  <a:lnTo>
                    <a:pt x="0" y="39"/>
                  </a:lnTo>
                  <a:lnTo>
                    <a:pt x="20" y="39"/>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13" name="Freeform 131"/>
            <p:cNvSpPr>
              <a:spLocks/>
            </p:cNvSpPr>
            <p:nvPr/>
          </p:nvSpPr>
          <p:spPr bwMode="auto">
            <a:xfrm>
              <a:off x="4943" y="3163"/>
              <a:ext cx="419" cy="58"/>
            </a:xfrm>
            <a:custGeom>
              <a:avLst/>
              <a:gdLst>
                <a:gd name="T0" fmla="*/ 0 w 419"/>
                <a:gd name="T1" fmla="*/ 0 h 58"/>
                <a:gd name="T2" fmla="*/ 0 w 419"/>
                <a:gd name="T3" fmla="*/ 58 h 58"/>
                <a:gd name="T4" fmla="*/ 419 w 419"/>
                <a:gd name="T5" fmla="*/ 58 h 58"/>
              </a:gdLst>
              <a:ahLst/>
              <a:cxnLst>
                <a:cxn ang="0">
                  <a:pos x="T0" y="T1"/>
                </a:cxn>
                <a:cxn ang="0">
                  <a:pos x="T2" y="T3"/>
                </a:cxn>
                <a:cxn ang="0">
                  <a:pos x="T4" y="T5"/>
                </a:cxn>
              </a:cxnLst>
              <a:rect l="0" t="0" r="r" b="b"/>
              <a:pathLst>
                <a:path w="419" h="58">
                  <a:moveTo>
                    <a:pt x="0" y="0"/>
                  </a:moveTo>
                  <a:lnTo>
                    <a:pt x="0" y="58"/>
                  </a:lnTo>
                  <a:lnTo>
                    <a:pt x="419" y="58"/>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14" name="Freeform 132"/>
            <p:cNvSpPr>
              <a:spLocks/>
            </p:cNvSpPr>
            <p:nvPr/>
          </p:nvSpPr>
          <p:spPr bwMode="auto">
            <a:xfrm>
              <a:off x="4796" y="3033"/>
              <a:ext cx="147" cy="128"/>
            </a:xfrm>
            <a:custGeom>
              <a:avLst/>
              <a:gdLst>
                <a:gd name="T0" fmla="*/ 0 w 147"/>
                <a:gd name="T1" fmla="*/ 0 h 128"/>
                <a:gd name="T2" fmla="*/ 0 w 147"/>
                <a:gd name="T3" fmla="*/ 128 h 128"/>
                <a:gd name="T4" fmla="*/ 147 w 147"/>
                <a:gd name="T5" fmla="*/ 128 h 128"/>
              </a:gdLst>
              <a:ahLst/>
              <a:cxnLst>
                <a:cxn ang="0">
                  <a:pos x="T0" y="T1"/>
                </a:cxn>
                <a:cxn ang="0">
                  <a:pos x="T2" y="T3"/>
                </a:cxn>
                <a:cxn ang="0">
                  <a:pos x="T4" y="T5"/>
                </a:cxn>
              </a:cxnLst>
              <a:rect l="0" t="0" r="r" b="b"/>
              <a:pathLst>
                <a:path w="147" h="128">
                  <a:moveTo>
                    <a:pt x="0" y="0"/>
                  </a:moveTo>
                  <a:lnTo>
                    <a:pt x="0" y="128"/>
                  </a:lnTo>
                  <a:lnTo>
                    <a:pt x="147" y="128"/>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15" name="Freeform 133"/>
            <p:cNvSpPr>
              <a:spLocks/>
            </p:cNvSpPr>
            <p:nvPr/>
          </p:nvSpPr>
          <p:spPr bwMode="auto">
            <a:xfrm>
              <a:off x="4740" y="3032"/>
              <a:ext cx="56" cy="152"/>
            </a:xfrm>
            <a:custGeom>
              <a:avLst/>
              <a:gdLst>
                <a:gd name="T0" fmla="*/ 0 w 56"/>
                <a:gd name="T1" fmla="*/ 152 h 152"/>
                <a:gd name="T2" fmla="*/ 0 w 56"/>
                <a:gd name="T3" fmla="*/ 0 h 152"/>
                <a:gd name="T4" fmla="*/ 56 w 56"/>
                <a:gd name="T5" fmla="*/ 0 h 152"/>
              </a:gdLst>
              <a:ahLst/>
              <a:cxnLst>
                <a:cxn ang="0">
                  <a:pos x="T0" y="T1"/>
                </a:cxn>
                <a:cxn ang="0">
                  <a:pos x="T2" y="T3"/>
                </a:cxn>
                <a:cxn ang="0">
                  <a:pos x="T4" y="T5"/>
                </a:cxn>
              </a:cxnLst>
              <a:rect l="0" t="0" r="r" b="b"/>
              <a:pathLst>
                <a:path w="56" h="152">
                  <a:moveTo>
                    <a:pt x="0" y="152"/>
                  </a:moveTo>
                  <a:lnTo>
                    <a:pt x="0" y="0"/>
                  </a:lnTo>
                  <a:lnTo>
                    <a:pt x="56" y="0"/>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16" name="Rectangle 134"/>
            <p:cNvSpPr>
              <a:spLocks noChangeArrowheads="1"/>
            </p:cNvSpPr>
            <p:nvPr/>
          </p:nvSpPr>
          <p:spPr bwMode="auto">
            <a:xfrm>
              <a:off x="5454" y="3313"/>
              <a:ext cx="133"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rPr>
                <a:t> 2014C-3</a:t>
              </a:r>
              <a:endParaRPr lang="en-US" altLang="en-US" sz="1600" dirty="0">
                <a:solidFill>
                  <a:srgbClr val="0039A6"/>
                </a:solidFill>
              </a:endParaRPr>
            </a:p>
          </p:txBody>
        </p:sp>
        <p:sp>
          <p:nvSpPr>
            <p:cNvPr id="217" name="Freeform 135"/>
            <p:cNvSpPr>
              <a:spLocks/>
            </p:cNvSpPr>
            <p:nvPr/>
          </p:nvSpPr>
          <p:spPr bwMode="auto">
            <a:xfrm>
              <a:off x="4740" y="3188"/>
              <a:ext cx="713" cy="152"/>
            </a:xfrm>
            <a:custGeom>
              <a:avLst/>
              <a:gdLst>
                <a:gd name="T0" fmla="*/ 0 w 713"/>
                <a:gd name="T1" fmla="*/ 0 h 152"/>
                <a:gd name="T2" fmla="*/ 0 w 713"/>
                <a:gd name="T3" fmla="*/ 152 h 152"/>
                <a:gd name="T4" fmla="*/ 713 w 713"/>
                <a:gd name="T5" fmla="*/ 152 h 152"/>
              </a:gdLst>
              <a:ahLst/>
              <a:cxnLst>
                <a:cxn ang="0">
                  <a:pos x="T0" y="T1"/>
                </a:cxn>
                <a:cxn ang="0">
                  <a:pos x="T2" y="T3"/>
                </a:cxn>
                <a:cxn ang="0">
                  <a:pos x="T4" y="T5"/>
                </a:cxn>
              </a:cxnLst>
              <a:rect l="0" t="0" r="r" b="b"/>
              <a:pathLst>
                <a:path w="713" h="152">
                  <a:moveTo>
                    <a:pt x="0" y="0"/>
                  </a:moveTo>
                  <a:lnTo>
                    <a:pt x="0" y="152"/>
                  </a:lnTo>
                  <a:lnTo>
                    <a:pt x="713" y="152"/>
                  </a:lnTo>
                </a:path>
              </a:pathLst>
            </a:custGeom>
            <a:noFill/>
            <a:ln w="47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18" name="Rectangle 136"/>
            <p:cNvSpPr>
              <a:spLocks noChangeArrowheads="1"/>
            </p:cNvSpPr>
            <p:nvPr/>
          </p:nvSpPr>
          <p:spPr bwMode="auto">
            <a:xfrm>
              <a:off x="5286" y="3228"/>
              <a:ext cx="54"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latin typeface="MS Sans Serif"/>
                </a:rPr>
                <a:t>100</a:t>
              </a:r>
              <a:endParaRPr lang="en-US" altLang="en-US" sz="1600">
                <a:solidFill>
                  <a:srgbClr val="0039A6"/>
                </a:solidFill>
              </a:endParaRPr>
            </a:p>
          </p:txBody>
        </p:sp>
        <p:sp>
          <p:nvSpPr>
            <p:cNvPr id="219" name="Rectangle 137"/>
            <p:cNvSpPr>
              <a:spLocks noChangeArrowheads="1"/>
            </p:cNvSpPr>
            <p:nvPr/>
          </p:nvSpPr>
          <p:spPr bwMode="auto">
            <a:xfrm>
              <a:off x="4866" y="3169"/>
              <a:ext cx="54"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dirty="0">
                  <a:solidFill>
                    <a:srgbClr val="000000"/>
                  </a:solidFill>
                  <a:latin typeface="MS Sans Serif"/>
                </a:rPr>
                <a:t>100</a:t>
              </a:r>
              <a:endParaRPr lang="en-US" altLang="en-US" sz="1600" dirty="0">
                <a:solidFill>
                  <a:srgbClr val="0039A6"/>
                </a:solidFill>
              </a:endParaRPr>
            </a:p>
          </p:txBody>
        </p:sp>
        <p:sp>
          <p:nvSpPr>
            <p:cNvPr id="220" name="Rectangle 138"/>
            <p:cNvSpPr>
              <a:spLocks noChangeArrowheads="1"/>
            </p:cNvSpPr>
            <p:nvPr/>
          </p:nvSpPr>
          <p:spPr bwMode="auto">
            <a:xfrm>
              <a:off x="4872" y="2844"/>
              <a:ext cx="54"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latin typeface="MS Sans Serif"/>
                </a:rPr>
                <a:t>100</a:t>
              </a:r>
              <a:endParaRPr lang="en-US" altLang="en-US" sz="1600">
                <a:solidFill>
                  <a:srgbClr val="0039A6"/>
                </a:solidFill>
              </a:endParaRPr>
            </a:p>
          </p:txBody>
        </p:sp>
        <p:sp>
          <p:nvSpPr>
            <p:cNvPr id="221" name="Rectangle 139"/>
            <p:cNvSpPr>
              <a:spLocks noChangeArrowheads="1"/>
            </p:cNvSpPr>
            <p:nvPr/>
          </p:nvSpPr>
          <p:spPr bwMode="auto">
            <a:xfrm>
              <a:off x="5279" y="2725"/>
              <a:ext cx="54"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latin typeface="MS Sans Serif"/>
                </a:rPr>
                <a:t>100</a:t>
              </a:r>
              <a:endParaRPr lang="en-US" altLang="en-US" sz="1600">
                <a:solidFill>
                  <a:srgbClr val="0039A6"/>
                </a:solidFill>
              </a:endParaRPr>
            </a:p>
          </p:txBody>
        </p:sp>
        <p:sp>
          <p:nvSpPr>
            <p:cNvPr id="222" name="Line 140"/>
            <p:cNvSpPr>
              <a:spLocks noChangeShapeType="1"/>
            </p:cNvSpPr>
            <p:nvPr/>
          </p:nvSpPr>
          <p:spPr bwMode="auto">
            <a:xfrm>
              <a:off x="4906" y="3452"/>
              <a:ext cx="78" cy="0"/>
            </a:xfrm>
            <a:prstGeom prst="line">
              <a:avLst/>
            </a:prstGeom>
            <a:noFill/>
            <a:ln w="476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23" name="Line 141"/>
            <p:cNvSpPr>
              <a:spLocks noChangeShapeType="1"/>
            </p:cNvSpPr>
            <p:nvPr/>
          </p:nvSpPr>
          <p:spPr bwMode="auto">
            <a:xfrm>
              <a:off x="4906" y="3439"/>
              <a:ext cx="0" cy="27"/>
            </a:xfrm>
            <a:prstGeom prst="line">
              <a:avLst/>
            </a:prstGeom>
            <a:noFill/>
            <a:ln w="476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24" name="Line 142"/>
            <p:cNvSpPr>
              <a:spLocks noChangeShapeType="1"/>
            </p:cNvSpPr>
            <p:nvPr/>
          </p:nvSpPr>
          <p:spPr bwMode="auto">
            <a:xfrm>
              <a:off x="4984" y="3439"/>
              <a:ext cx="0" cy="27"/>
            </a:xfrm>
            <a:prstGeom prst="line">
              <a:avLst/>
            </a:prstGeom>
            <a:noFill/>
            <a:ln w="476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en-US" sz="1600">
                <a:solidFill>
                  <a:srgbClr val="0039A6"/>
                </a:solidFill>
              </a:endParaRPr>
            </a:p>
          </p:txBody>
        </p:sp>
        <p:sp>
          <p:nvSpPr>
            <p:cNvPr id="225" name="Rectangle 143"/>
            <p:cNvSpPr>
              <a:spLocks noChangeArrowheads="1"/>
            </p:cNvSpPr>
            <p:nvPr/>
          </p:nvSpPr>
          <p:spPr bwMode="auto">
            <a:xfrm>
              <a:off x="4900" y="3462"/>
              <a:ext cx="81" cy="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600">
                  <a:solidFill>
                    <a:srgbClr val="000000"/>
                  </a:solidFill>
                  <a:latin typeface="MS Sans Serif"/>
                </a:rPr>
                <a:t>0.001</a:t>
              </a:r>
              <a:endParaRPr lang="en-US" altLang="en-US" sz="1600">
                <a:solidFill>
                  <a:srgbClr val="0039A6"/>
                </a:solidFill>
              </a:endParaRPr>
            </a:p>
          </p:txBody>
        </p:sp>
      </p:grpSp>
      <p:sp>
        <p:nvSpPr>
          <p:cNvPr id="226" name="&quot;Genome 4&quot;"/>
          <p:cNvSpPr/>
          <p:nvPr/>
        </p:nvSpPr>
        <p:spPr>
          <a:xfrm>
            <a:off x="8717722" y="4695826"/>
            <a:ext cx="1659706" cy="307777"/>
          </a:xfrm>
          <a:prstGeom prst="rect">
            <a:avLst/>
          </a:prstGeom>
        </p:spPr>
        <p:txBody>
          <a:bodyPr wrap="square" lIns="0" tIns="0" rIns="0" bIns="0">
            <a:spAutoFit/>
          </a:bodyPr>
          <a:lstStyle/>
          <a:p>
            <a:pPr marL="0" lvl="1"/>
            <a:r>
              <a:rPr lang="en-US" sz="2000" dirty="0">
                <a:solidFill>
                  <a:srgbClr val="D9531E"/>
                </a:solidFill>
                <a:latin typeface="Calibri" panose="020F0502020204030204" pitchFamily="34" charset="0"/>
                <a:cs typeface="BrowalliaUPC" panose="020B0604020202020204" pitchFamily="34" charset="-34"/>
              </a:rPr>
              <a:t>Phylogeny</a:t>
            </a:r>
          </a:p>
        </p:txBody>
      </p:sp>
    </p:spTree>
    <p:extLst>
      <p:ext uri="{BB962C8B-B14F-4D97-AF65-F5344CB8AC3E}">
        <p14:creationId xmlns:p14="http://schemas.microsoft.com/office/powerpoint/2010/main" val="494150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98"/>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249"/>
                                          </p:stCondLst>
                                        </p:cTn>
                                        <p:tgtEl>
                                          <p:spTgt spid="190"/>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249"/>
                                          </p:stCondLst>
                                        </p:cTn>
                                        <p:tgtEl>
                                          <p:spTgt spid="9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249"/>
                                          </p:stCondLst>
                                        </p:cTn>
                                        <p:tgtEl>
                                          <p:spTgt spid="100"/>
                                        </p:tgtEl>
                                        <p:attrNameLst>
                                          <p:attrName>style.visibility</p:attrName>
                                        </p:attrNameLst>
                                      </p:cBhvr>
                                      <p:to>
                                        <p:strVal val="visible"/>
                                      </p:to>
                                    </p:set>
                                  </p:childTnLst>
                                </p:cTn>
                              </p:par>
                            </p:childTnLst>
                          </p:cTn>
                        </p:par>
                        <p:par>
                          <p:cTn id="18" fill="hold">
                            <p:stCondLst>
                              <p:cond delay="750"/>
                            </p:stCondLst>
                            <p:childTnLst>
                              <p:par>
                                <p:cTn id="19" presetID="1" presetClass="entr" presetSubtype="0" fill="hold" grpId="0" nodeType="afterEffect">
                                  <p:stCondLst>
                                    <p:cond delay="0"/>
                                  </p:stCondLst>
                                  <p:childTnLst>
                                    <p:set>
                                      <p:cBhvr>
                                        <p:cTn id="20" dur="1" fill="hold">
                                          <p:stCondLst>
                                            <p:cond delay="249"/>
                                          </p:stCondLst>
                                        </p:cTn>
                                        <p:tgtEl>
                                          <p:spTgt spid="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249"/>
                                          </p:stCondLst>
                                        </p:cTn>
                                        <p:tgtEl>
                                          <p:spTgt spid="104"/>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0"/>
                                  </p:stCondLst>
                                  <p:childTnLst>
                                    <p:set>
                                      <p:cBhvr>
                                        <p:cTn id="25" dur="1" fill="hold">
                                          <p:stCondLst>
                                            <p:cond delay="249"/>
                                          </p:stCondLst>
                                        </p:cTn>
                                        <p:tgtEl>
                                          <p:spTgt spid="9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249"/>
                                          </p:stCondLst>
                                        </p:cTn>
                                        <p:tgtEl>
                                          <p:spTgt spid="105"/>
                                        </p:tgtEl>
                                        <p:attrNameLst>
                                          <p:attrName>style.visibility</p:attrName>
                                        </p:attrNameLst>
                                      </p:cBhvr>
                                      <p:to>
                                        <p:strVal val="visible"/>
                                      </p:to>
                                    </p:set>
                                  </p:childTnLst>
                                </p:cTn>
                              </p:par>
                            </p:childTnLst>
                          </p:cTn>
                        </p:par>
                        <p:par>
                          <p:cTn id="28" fill="hold">
                            <p:stCondLst>
                              <p:cond delay="1250"/>
                            </p:stCondLst>
                            <p:childTnLst>
                              <p:par>
                                <p:cTn id="29" presetID="1" presetClass="entr" presetSubtype="0" fill="hold" grpId="0" nodeType="afterEffect">
                                  <p:stCondLst>
                                    <p:cond delay="0"/>
                                  </p:stCondLst>
                                  <p:childTnLst>
                                    <p:set>
                                      <p:cBhvr>
                                        <p:cTn id="30" dur="1" fill="hold">
                                          <p:stCondLst>
                                            <p:cond delay="249"/>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249"/>
                                          </p:stCondLst>
                                        </p:cTn>
                                        <p:tgtEl>
                                          <p:spTgt spid="10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2" end="2"/>
                                            </p:txEl>
                                          </p:spTgt>
                                        </p:tgtEl>
                                        <p:attrNameLst>
                                          <p:attrName>style.visibility</p:attrName>
                                        </p:attrNameLst>
                                      </p:cBhvr>
                                      <p:to>
                                        <p:strVal val="visible"/>
                                      </p:to>
                                    </p:set>
                                  </p:childTnLst>
                                </p:cTn>
                              </p:par>
                            </p:childTnLst>
                          </p:cTn>
                        </p:par>
                        <p:par>
                          <p:cTn id="37" fill="hold">
                            <p:stCondLst>
                              <p:cond delay="0"/>
                            </p:stCondLst>
                            <p:childTnLst>
                              <p:par>
                                <p:cTn id="38" presetID="47" presetClass="entr" presetSubtype="0" fill="hold" nodeType="afterEffect">
                                  <p:stCondLst>
                                    <p:cond delay="0"/>
                                  </p:stCondLst>
                                  <p:childTnLst>
                                    <p:set>
                                      <p:cBhvr>
                                        <p:cTn id="39" dur="1" fill="hold">
                                          <p:stCondLst>
                                            <p:cond delay="0"/>
                                          </p:stCondLst>
                                        </p:cTn>
                                        <p:tgtEl>
                                          <p:spTgt spid="186"/>
                                        </p:tgtEl>
                                        <p:attrNameLst>
                                          <p:attrName>style.visibility</p:attrName>
                                        </p:attrNameLst>
                                      </p:cBhvr>
                                      <p:to>
                                        <p:strVal val="visible"/>
                                      </p:to>
                                    </p:set>
                                    <p:animEffect transition="in" filter="fade">
                                      <p:cBhvr>
                                        <p:cTn id="40" dur="500"/>
                                        <p:tgtEl>
                                          <p:spTgt spid="186"/>
                                        </p:tgtEl>
                                      </p:cBhvr>
                                    </p:animEffect>
                                    <p:anim calcmode="lin" valueType="num">
                                      <p:cBhvr>
                                        <p:cTn id="41" dur="500" fill="hold"/>
                                        <p:tgtEl>
                                          <p:spTgt spid="186"/>
                                        </p:tgtEl>
                                        <p:attrNameLst>
                                          <p:attrName>ppt_x</p:attrName>
                                        </p:attrNameLst>
                                      </p:cBhvr>
                                      <p:tavLst>
                                        <p:tav tm="0">
                                          <p:val>
                                            <p:strVal val="#ppt_x"/>
                                          </p:val>
                                        </p:tav>
                                        <p:tav tm="100000">
                                          <p:val>
                                            <p:strVal val="#ppt_x"/>
                                          </p:val>
                                        </p:tav>
                                      </p:tavLst>
                                    </p:anim>
                                    <p:anim calcmode="lin" valueType="num">
                                      <p:cBhvr>
                                        <p:cTn id="42" dur="500" fill="hold"/>
                                        <p:tgtEl>
                                          <p:spTgt spid="186"/>
                                        </p:tgtEl>
                                        <p:attrNameLst>
                                          <p:attrName>ppt_y</p:attrName>
                                        </p:attrNameLst>
                                      </p:cBhvr>
                                      <p:tavLst>
                                        <p:tav tm="0">
                                          <p:val>
                                            <p:strVal val="#ppt_y-.1"/>
                                          </p:val>
                                        </p:tav>
                                        <p:tav tm="100000">
                                          <p:val>
                                            <p:strVal val="#ppt_y"/>
                                          </p:val>
                                        </p:tav>
                                      </p:tavLst>
                                    </p:anim>
                                  </p:childTnLst>
                                </p:cTn>
                              </p:par>
                              <p:par>
                                <p:cTn id="43" presetID="1" presetClass="entr" presetSubtype="0" fill="hold" grpId="0" nodeType="withEffect">
                                  <p:stCondLst>
                                    <p:cond delay="0"/>
                                  </p:stCondLst>
                                  <p:childTnLst>
                                    <p:set>
                                      <p:cBhvr>
                                        <p:cTn id="44" dur="1" fill="hold">
                                          <p:stCondLst>
                                            <p:cond delay="0"/>
                                          </p:stCondLst>
                                        </p:cTn>
                                        <p:tgtEl>
                                          <p:spTgt spid="18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xEl>
                                              <p:pRg st="3" end="3"/>
                                            </p:txEl>
                                          </p:spTgt>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250"/>
                                  </p:stCondLst>
                                  <p:childTnLst>
                                    <p:set>
                                      <p:cBhvr>
                                        <p:cTn id="51" dur="1" fill="hold">
                                          <p:stCondLst>
                                            <p:cond delay="0"/>
                                          </p:stCondLst>
                                        </p:cTn>
                                        <p:tgtEl>
                                          <p:spTgt spid="187"/>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82"/>
                                        </p:tgtEl>
                                        <p:attrNameLst>
                                          <p:attrName>style.visibility</p:attrName>
                                        </p:attrNameLst>
                                      </p:cBhvr>
                                      <p:to>
                                        <p:strVal val="visible"/>
                                      </p:to>
                                    </p:set>
                                  </p:childTnLst>
                                </p:cTn>
                              </p:par>
                            </p:childTnLst>
                          </p:cTn>
                        </p:par>
                        <p:par>
                          <p:cTn id="54" fill="hold">
                            <p:stCondLst>
                              <p:cond delay="250"/>
                            </p:stCondLst>
                            <p:childTnLst>
                              <p:par>
                                <p:cTn id="55" presetID="1" presetClass="entr" presetSubtype="0" fill="hold" nodeType="afterEffect">
                                  <p:stCondLst>
                                    <p:cond delay="250"/>
                                  </p:stCondLst>
                                  <p:childTnLst>
                                    <p:set>
                                      <p:cBhvr>
                                        <p:cTn id="56" dur="1" fill="hold">
                                          <p:stCondLst>
                                            <p:cond delay="9"/>
                                          </p:stCondLst>
                                        </p:cTn>
                                        <p:tgtEl>
                                          <p:spTgt spid="188"/>
                                        </p:tgtEl>
                                        <p:attrNameLst>
                                          <p:attrName>style.visibility</p:attrName>
                                        </p:attrNameLst>
                                      </p:cBhvr>
                                      <p:to>
                                        <p:strVal val="visible"/>
                                      </p:to>
                                    </p:set>
                                  </p:childTnLst>
                                </p:cTn>
                              </p:par>
                              <p:par>
                                <p:cTn id="57" presetID="1" presetClass="entr" presetSubtype="0" fill="hold" grpId="0" nodeType="withEffect">
                                  <p:stCondLst>
                                    <p:cond delay="250"/>
                                  </p:stCondLst>
                                  <p:childTnLst>
                                    <p:set>
                                      <p:cBhvr>
                                        <p:cTn id="58" dur="1" fill="hold">
                                          <p:stCondLst>
                                            <p:cond delay="0"/>
                                          </p:stCondLst>
                                        </p:cTn>
                                        <p:tgtEl>
                                          <p:spTgt spid="183"/>
                                        </p:tgtEl>
                                        <p:attrNameLst>
                                          <p:attrName>style.visibility</p:attrName>
                                        </p:attrNameLst>
                                      </p:cBhvr>
                                      <p:to>
                                        <p:strVal val="visible"/>
                                      </p:to>
                                    </p:set>
                                  </p:childTnLst>
                                </p:cTn>
                              </p:par>
                            </p:childTnLst>
                          </p:cTn>
                        </p:par>
                        <p:par>
                          <p:cTn id="59" fill="hold">
                            <p:stCondLst>
                              <p:cond delay="510"/>
                            </p:stCondLst>
                            <p:childTnLst>
                              <p:par>
                                <p:cTn id="60" presetID="1" presetClass="entr" presetSubtype="0" fill="hold" nodeType="afterEffect">
                                  <p:stCondLst>
                                    <p:cond delay="250"/>
                                  </p:stCondLst>
                                  <p:childTnLst>
                                    <p:set>
                                      <p:cBhvr>
                                        <p:cTn id="61" dur="1" fill="hold">
                                          <p:stCondLst>
                                            <p:cond delay="9"/>
                                          </p:stCondLst>
                                        </p:cTn>
                                        <p:tgtEl>
                                          <p:spTgt spid="189"/>
                                        </p:tgtEl>
                                        <p:attrNameLst>
                                          <p:attrName>style.visibility</p:attrName>
                                        </p:attrNameLst>
                                      </p:cBhvr>
                                      <p:to>
                                        <p:strVal val="visible"/>
                                      </p:to>
                                    </p:set>
                                  </p:childTnLst>
                                </p:cTn>
                              </p:par>
                              <p:par>
                                <p:cTn id="62" presetID="1" presetClass="entr" presetSubtype="0" fill="hold" grpId="0" nodeType="withEffect">
                                  <p:stCondLst>
                                    <p:cond delay="250"/>
                                  </p:stCondLst>
                                  <p:childTnLst>
                                    <p:set>
                                      <p:cBhvr>
                                        <p:cTn id="63" dur="1" fill="hold">
                                          <p:stCondLst>
                                            <p:cond delay="0"/>
                                          </p:stCondLst>
                                        </p:cTn>
                                        <p:tgtEl>
                                          <p:spTgt spid="18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4">
                                            <p:txEl>
                                              <p:pRg st="4" end="4"/>
                                            </p:txEl>
                                          </p:spTgt>
                                        </p:tgtEl>
                                        <p:attrNameLst>
                                          <p:attrName>style.visibility</p:attrName>
                                        </p:attrNameLst>
                                      </p:cBhvr>
                                      <p:to>
                                        <p:strVal val="visible"/>
                                      </p:to>
                                    </p:set>
                                  </p:childTnLst>
                                </p:cTn>
                              </p:par>
                            </p:childTnLst>
                          </p:cTn>
                        </p:par>
                        <p:par>
                          <p:cTn id="68" fill="hold">
                            <p:stCondLst>
                              <p:cond delay="0"/>
                            </p:stCondLst>
                            <p:childTnLst>
                              <p:par>
                                <p:cTn id="69" presetID="47" presetClass="entr" presetSubtype="0" fill="hold" nodeType="afterEffect">
                                  <p:stCondLst>
                                    <p:cond delay="0"/>
                                  </p:stCondLst>
                                  <p:childTnLst>
                                    <p:set>
                                      <p:cBhvr>
                                        <p:cTn id="70" dur="1" fill="hold">
                                          <p:stCondLst>
                                            <p:cond delay="0"/>
                                          </p:stCondLst>
                                        </p:cTn>
                                        <p:tgtEl>
                                          <p:spTgt spid="191"/>
                                        </p:tgtEl>
                                        <p:attrNameLst>
                                          <p:attrName>style.visibility</p:attrName>
                                        </p:attrNameLst>
                                      </p:cBhvr>
                                      <p:to>
                                        <p:strVal val="visible"/>
                                      </p:to>
                                    </p:set>
                                    <p:animEffect transition="in" filter="fade">
                                      <p:cBhvr>
                                        <p:cTn id="71" dur="1000"/>
                                        <p:tgtEl>
                                          <p:spTgt spid="191"/>
                                        </p:tgtEl>
                                      </p:cBhvr>
                                    </p:animEffect>
                                    <p:anim calcmode="lin" valueType="num">
                                      <p:cBhvr>
                                        <p:cTn id="72" dur="1000" fill="hold"/>
                                        <p:tgtEl>
                                          <p:spTgt spid="191"/>
                                        </p:tgtEl>
                                        <p:attrNameLst>
                                          <p:attrName>ppt_x</p:attrName>
                                        </p:attrNameLst>
                                      </p:cBhvr>
                                      <p:tavLst>
                                        <p:tav tm="0">
                                          <p:val>
                                            <p:strVal val="#ppt_x"/>
                                          </p:val>
                                        </p:tav>
                                        <p:tav tm="100000">
                                          <p:val>
                                            <p:strVal val="#ppt_x"/>
                                          </p:val>
                                        </p:tav>
                                      </p:tavLst>
                                    </p:anim>
                                    <p:anim calcmode="lin" valueType="num">
                                      <p:cBhvr>
                                        <p:cTn id="73" dur="1000" fill="hold"/>
                                        <p:tgtEl>
                                          <p:spTgt spid="191"/>
                                        </p:tgtEl>
                                        <p:attrNameLst>
                                          <p:attrName>ppt_y</p:attrName>
                                        </p:attrNameLst>
                                      </p:cBhvr>
                                      <p:tavLst>
                                        <p:tav tm="0">
                                          <p:val>
                                            <p:strVal val="#ppt_y-.1"/>
                                          </p:val>
                                        </p:tav>
                                        <p:tav tm="100000">
                                          <p:val>
                                            <p:strVal val="#ppt_y"/>
                                          </p:val>
                                        </p:tav>
                                      </p:tavLst>
                                    </p:anim>
                                  </p:childTnLst>
                                </p:cTn>
                              </p:par>
                              <p:par>
                                <p:cTn id="74" presetID="1" presetClass="entr" presetSubtype="0" fill="hold" grpId="0" nodeType="withEffect">
                                  <p:stCondLst>
                                    <p:cond delay="0"/>
                                  </p:stCondLst>
                                  <p:childTnLst>
                                    <p:set>
                                      <p:cBhvr>
                                        <p:cTn id="75" dur="1" fill="hold">
                                          <p:stCondLst>
                                            <p:cond delay="0"/>
                                          </p:stCondLst>
                                        </p:cTn>
                                        <p:tgtEl>
                                          <p:spTgt spid="226"/>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1" grpId="0" animBg="1"/>
      <p:bldP spid="95" grpId="0" animBg="1"/>
      <p:bldP spid="96" grpId="0" animBg="1"/>
      <p:bldP spid="97" grpId="0" animBg="1"/>
      <p:bldP spid="98" grpId="0"/>
      <p:bldP spid="181" grpId="0"/>
      <p:bldP spid="182" grpId="0"/>
      <p:bldP spid="183" grpId="0"/>
      <p:bldP spid="184" grpId="0"/>
      <p:bldP spid="190" grpId="0"/>
      <p:bldP spid="2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Whole-genome MLST</a:t>
            </a:r>
          </a:p>
        </p:txBody>
      </p:sp>
      <p:sp>
        <p:nvSpPr>
          <p:cNvPr id="3" name="Content Placeholder 2"/>
          <p:cNvSpPr>
            <a:spLocks noGrp="1"/>
          </p:cNvSpPr>
          <p:nvPr>
            <p:ph idx="1"/>
          </p:nvPr>
        </p:nvSpPr>
        <p:spPr>
          <a:xfrm>
            <a:off x="838200" y="1512916"/>
            <a:ext cx="10515600" cy="4664047"/>
          </a:xfrm>
        </p:spPr>
        <p:txBody>
          <a:bodyPr/>
          <a:lstStyle/>
          <a:p>
            <a:pPr marL="0" indent="0">
              <a:buNone/>
            </a:pPr>
            <a:r>
              <a:rPr lang="en-US" dirty="0"/>
              <a:t>~one locus per 1,000 nucleotides (</a:t>
            </a:r>
            <a:r>
              <a:rPr lang="en-US" dirty="0" err="1"/>
              <a:t>nt</a:t>
            </a:r>
            <a:r>
              <a:rPr lang="en-US" dirty="0"/>
              <a:t>) in the genome.</a:t>
            </a:r>
          </a:p>
          <a:p>
            <a:pPr marL="0" indent="0">
              <a:buNone/>
            </a:pPr>
            <a:r>
              <a:rPr lang="en-US" dirty="0"/>
              <a:t>Different species have different sizes</a:t>
            </a:r>
          </a:p>
          <a:p>
            <a:pPr marL="0" indent="0">
              <a:buNone/>
            </a:pPr>
            <a:r>
              <a:rPr lang="en-US" dirty="0"/>
              <a:t>	e.g., L. </a:t>
            </a:r>
            <a:r>
              <a:rPr lang="en-US" dirty="0" err="1"/>
              <a:t>monocytogenes</a:t>
            </a:r>
            <a:r>
              <a:rPr lang="en-US" dirty="0"/>
              <a:t> has ~3,000,000 </a:t>
            </a:r>
            <a:r>
              <a:rPr lang="en-US" dirty="0" err="1"/>
              <a:t>nt</a:t>
            </a:r>
            <a:r>
              <a:rPr lang="en-US" dirty="0"/>
              <a:t> and ~3,000 loci</a:t>
            </a:r>
          </a:p>
        </p:txBody>
      </p:sp>
      <p:grpSp>
        <p:nvGrpSpPr>
          <p:cNvPr id="6" name="Group 5"/>
          <p:cNvGrpSpPr/>
          <p:nvPr/>
        </p:nvGrpSpPr>
        <p:grpSpPr>
          <a:xfrm>
            <a:off x="1939385" y="3438971"/>
            <a:ext cx="8801826" cy="369332"/>
            <a:chOff x="152400" y="2649611"/>
            <a:chExt cx="8801826" cy="369332"/>
          </a:xfrm>
        </p:grpSpPr>
        <p:sp>
          <p:nvSpPr>
            <p:cNvPr id="7" name="Rectangle 6"/>
            <p:cNvSpPr/>
            <p:nvPr/>
          </p:nvSpPr>
          <p:spPr>
            <a:xfrm>
              <a:off x="15240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8" name="Rectangle 7"/>
            <p:cNvSpPr/>
            <p:nvPr/>
          </p:nvSpPr>
          <p:spPr>
            <a:xfrm>
              <a:off x="515257"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 name="Rectangle 8"/>
            <p:cNvSpPr/>
            <p:nvPr/>
          </p:nvSpPr>
          <p:spPr>
            <a:xfrm>
              <a:off x="878114"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0" name="Rectangle 9"/>
            <p:cNvSpPr/>
            <p:nvPr/>
          </p:nvSpPr>
          <p:spPr>
            <a:xfrm>
              <a:off x="1240971"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 name="Rectangle 10"/>
            <p:cNvSpPr/>
            <p:nvPr/>
          </p:nvSpPr>
          <p:spPr>
            <a:xfrm>
              <a:off x="1603828"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2" name="Rectangle 11"/>
            <p:cNvSpPr/>
            <p:nvPr/>
          </p:nvSpPr>
          <p:spPr>
            <a:xfrm>
              <a:off x="1966685"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Rectangle 12"/>
            <p:cNvSpPr/>
            <p:nvPr/>
          </p:nvSpPr>
          <p:spPr>
            <a:xfrm>
              <a:off x="2329542"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Rectangle 13"/>
            <p:cNvSpPr/>
            <p:nvPr/>
          </p:nvSpPr>
          <p:spPr>
            <a:xfrm>
              <a:off x="2692399"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5" name="Rectangle 14"/>
            <p:cNvSpPr/>
            <p:nvPr/>
          </p:nvSpPr>
          <p:spPr>
            <a:xfrm>
              <a:off x="3055256"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 name="Rectangle 15"/>
            <p:cNvSpPr/>
            <p:nvPr/>
          </p:nvSpPr>
          <p:spPr>
            <a:xfrm>
              <a:off x="3418113"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7" name="Rectangle 16"/>
            <p:cNvSpPr/>
            <p:nvPr/>
          </p:nvSpPr>
          <p:spPr>
            <a:xfrm>
              <a:off x="378097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8" name="Rectangle 17"/>
            <p:cNvSpPr/>
            <p:nvPr/>
          </p:nvSpPr>
          <p:spPr>
            <a:xfrm>
              <a:off x="4143827" y="2851695"/>
              <a:ext cx="304800" cy="76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le 18"/>
            <p:cNvSpPr/>
            <p:nvPr/>
          </p:nvSpPr>
          <p:spPr>
            <a:xfrm>
              <a:off x="4506684"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0" name="Rectangle 19"/>
            <p:cNvSpPr/>
            <p:nvPr/>
          </p:nvSpPr>
          <p:spPr>
            <a:xfrm>
              <a:off x="4869541"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1" name="Rectangle 20"/>
            <p:cNvSpPr/>
            <p:nvPr/>
          </p:nvSpPr>
          <p:spPr>
            <a:xfrm>
              <a:off x="5232398"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2" name="Rectangle 21"/>
            <p:cNvSpPr/>
            <p:nvPr/>
          </p:nvSpPr>
          <p:spPr>
            <a:xfrm>
              <a:off x="5595255"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3" name="Rectangle 22"/>
            <p:cNvSpPr/>
            <p:nvPr/>
          </p:nvSpPr>
          <p:spPr>
            <a:xfrm>
              <a:off x="5958112"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4" name="Rectangle 23"/>
            <p:cNvSpPr/>
            <p:nvPr/>
          </p:nvSpPr>
          <p:spPr>
            <a:xfrm>
              <a:off x="6320969"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5" name="Rectangle 24"/>
            <p:cNvSpPr/>
            <p:nvPr/>
          </p:nvSpPr>
          <p:spPr>
            <a:xfrm>
              <a:off x="6683826"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6" name="Rectangle 25"/>
            <p:cNvSpPr/>
            <p:nvPr/>
          </p:nvSpPr>
          <p:spPr>
            <a:xfrm>
              <a:off x="7046683"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7" name="Rectangle 26"/>
            <p:cNvSpPr/>
            <p:nvPr/>
          </p:nvSpPr>
          <p:spPr>
            <a:xfrm>
              <a:off x="740954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Rectangle 27"/>
            <p:cNvSpPr/>
            <p:nvPr/>
          </p:nvSpPr>
          <p:spPr>
            <a:xfrm>
              <a:off x="7772400" y="2851695"/>
              <a:ext cx="304800" cy="76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TextBox 28"/>
            <p:cNvSpPr txBox="1"/>
            <p:nvPr/>
          </p:nvSpPr>
          <p:spPr>
            <a:xfrm>
              <a:off x="8116026" y="2649611"/>
              <a:ext cx="838200" cy="369332"/>
            </a:xfrm>
            <a:prstGeom prst="rect">
              <a:avLst/>
            </a:prstGeom>
            <a:noFill/>
          </p:spPr>
          <p:txBody>
            <a:bodyPr wrap="square" rtlCol="0">
              <a:spAutoFit/>
            </a:bodyPr>
            <a:lstStyle/>
            <a:p>
              <a:r>
                <a:rPr lang="en-US" b="1" spc="400" dirty="0">
                  <a:effectLst>
                    <a:outerShdw blurRad="38100" dist="38100" dir="2700000" algn="tl">
                      <a:srgbClr val="000000">
                        <a:alpha val="43137"/>
                      </a:srgbClr>
                    </a:outerShdw>
                  </a:effectLst>
                </a:rPr>
                <a:t>...</a:t>
              </a:r>
            </a:p>
          </p:txBody>
        </p:sp>
      </p:grpSp>
      <p:grpSp>
        <p:nvGrpSpPr>
          <p:cNvPr id="30" name="Group 29"/>
          <p:cNvGrpSpPr/>
          <p:nvPr/>
        </p:nvGrpSpPr>
        <p:grpSpPr>
          <a:xfrm>
            <a:off x="1939385" y="4362134"/>
            <a:ext cx="8801826" cy="369332"/>
            <a:chOff x="152400" y="2649611"/>
            <a:chExt cx="8801826" cy="369332"/>
          </a:xfrm>
        </p:grpSpPr>
        <p:sp>
          <p:nvSpPr>
            <p:cNvPr id="31" name="Rectangle 30"/>
            <p:cNvSpPr/>
            <p:nvPr/>
          </p:nvSpPr>
          <p:spPr>
            <a:xfrm>
              <a:off x="15240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2" name="Rectangle 31"/>
            <p:cNvSpPr/>
            <p:nvPr/>
          </p:nvSpPr>
          <p:spPr>
            <a:xfrm>
              <a:off x="515257"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3" name="Rectangle 32"/>
            <p:cNvSpPr/>
            <p:nvPr/>
          </p:nvSpPr>
          <p:spPr>
            <a:xfrm>
              <a:off x="878114"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Rectangle 33"/>
            <p:cNvSpPr/>
            <p:nvPr/>
          </p:nvSpPr>
          <p:spPr>
            <a:xfrm>
              <a:off x="1240971"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5" name="Rectangle 34"/>
            <p:cNvSpPr/>
            <p:nvPr/>
          </p:nvSpPr>
          <p:spPr>
            <a:xfrm>
              <a:off x="1603828"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6" name="Rectangle 35"/>
            <p:cNvSpPr/>
            <p:nvPr/>
          </p:nvSpPr>
          <p:spPr>
            <a:xfrm>
              <a:off x="1966685"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7" name="Rectangle 36"/>
            <p:cNvSpPr/>
            <p:nvPr/>
          </p:nvSpPr>
          <p:spPr>
            <a:xfrm>
              <a:off x="2329542"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8" name="Rectangle 37"/>
            <p:cNvSpPr/>
            <p:nvPr/>
          </p:nvSpPr>
          <p:spPr>
            <a:xfrm>
              <a:off x="2692399" y="2851695"/>
              <a:ext cx="304800" cy="76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9" name="Rectangle 38"/>
            <p:cNvSpPr/>
            <p:nvPr/>
          </p:nvSpPr>
          <p:spPr>
            <a:xfrm>
              <a:off x="3055256"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0" name="Rectangle 39"/>
            <p:cNvSpPr/>
            <p:nvPr/>
          </p:nvSpPr>
          <p:spPr>
            <a:xfrm>
              <a:off x="3418113"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1" name="Rectangle 40"/>
            <p:cNvSpPr/>
            <p:nvPr/>
          </p:nvSpPr>
          <p:spPr>
            <a:xfrm>
              <a:off x="378097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2" name="Rectangle 41"/>
            <p:cNvSpPr/>
            <p:nvPr/>
          </p:nvSpPr>
          <p:spPr>
            <a:xfrm>
              <a:off x="4143827"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3" name="Rectangle 42"/>
            <p:cNvSpPr/>
            <p:nvPr/>
          </p:nvSpPr>
          <p:spPr>
            <a:xfrm>
              <a:off x="4506684"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4" name="Rectangle 43"/>
            <p:cNvSpPr/>
            <p:nvPr/>
          </p:nvSpPr>
          <p:spPr>
            <a:xfrm>
              <a:off x="4869541"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 name="Rectangle 44"/>
            <p:cNvSpPr/>
            <p:nvPr/>
          </p:nvSpPr>
          <p:spPr>
            <a:xfrm>
              <a:off x="5232398"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6" name="Rectangle 45"/>
            <p:cNvSpPr/>
            <p:nvPr/>
          </p:nvSpPr>
          <p:spPr>
            <a:xfrm>
              <a:off x="5595255"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7" name="Rectangle 46"/>
            <p:cNvSpPr/>
            <p:nvPr/>
          </p:nvSpPr>
          <p:spPr>
            <a:xfrm>
              <a:off x="5958112"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8" name="Rectangle 47"/>
            <p:cNvSpPr/>
            <p:nvPr/>
          </p:nvSpPr>
          <p:spPr>
            <a:xfrm>
              <a:off x="6320969"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9" name="Rectangle 48"/>
            <p:cNvSpPr/>
            <p:nvPr/>
          </p:nvSpPr>
          <p:spPr>
            <a:xfrm>
              <a:off x="6683826"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0" name="Rectangle 49"/>
            <p:cNvSpPr/>
            <p:nvPr/>
          </p:nvSpPr>
          <p:spPr>
            <a:xfrm>
              <a:off x="7046683"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1" name="Rectangle 50"/>
            <p:cNvSpPr/>
            <p:nvPr/>
          </p:nvSpPr>
          <p:spPr>
            <a:xfrm>
              <a:off x="740954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2" name="Rectangle 51"/>
            <p:cNvSpPr/>
            <p:nvPr/>
          </p:nvSpPr>
          <p:spPr>
            <a:xfrm>
              <a:off x="777240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3" name="TextBox 52"/>
            <p:cNvSpPr txBox="1"/>
            <p:nvPr/>
          </p:nvSpPr>
          <p:spPr>
            <a:xfrm>
              <a:off x="8116026" y="2649611"/>
              <a:ext cx="838200" cy="369332"/>
            </a:xfrm>
            <a:prstGeom prst="rect">
              <a:avLst/>
            </a:prstGeom>
            <a:noFill/>
          </p:spPr>
          <p:txBody>
            <a:bodyPr wrap="square" rtlCol="0">
              <a:spAutoFit/>
            </a:bodyPr>
            <a:lstStyle/>
            <a:p>
              <a:r>
                <a:rPr lang="en-US" b="1" spc="400" dirty="0">
                  <a:effectLst>
                    <a:outerShdw blurRad="38100" dist="38100" dir="2700000" algn="tl">
                      <a:srgbClr val="000000">
                        <a:alpha val="43137"/>
                      </a:srgbClr>
                    </a:outerShdw>
                  </a:effectLst>
                </a:rPr>
                <a:t>...</a:t>
              </a:r>
            </a:p>
          </p:txBody>
        </p:sp>
      </p:grpSp>
      <p:grpSp>
        <p:nvGrpSpPr>
          <p:cNvPr id="54" name="Group 53"/>
          <p:cNvGrpSpPr/>
          <p:nvPr/>
        </p:nvGrpSpPr>
        <p:grpSpPr>
          <a:xfrm>
            <a:off x="1939385" y="5285297"/>
            <a:ext cx="8801826" cy="369332"/>
            <a:chOff x="152400" y="2649611"/>
            <a:chExt cx="8801826" cy="369332"/>
          </a:xfrm>
        </p:grpSpPr>
        <p:sp>
          <p:nvSpPr>
            <p:cNvPr id="55" name="Rectangle 54"/>
            <p:cNvSpPr/>
            <p:nvPr/>
          </p:nvSpPr>
          <p:spPr>
            <a:xfrm>
              <a:off x="15240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6" name="Rectangle 55"/>
            <p:cNvSpPr/>
            <p:nvPr/>
          </p:nvSpPr>
          <p:spPr>
            <a:xfrm>
              <a:off x="515257"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7" name="Rectangle 56"/>
            <p:cNvSpPr/>
            <p:nvPr/>
          </p:nvSpPr>
          <p:spPr>
            <a:xfrm>
              <a:off x="878114"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8" name="Rectangle 57"/>
            <p:cNvSpPr/>
            <p:nvPr/>
          </p:nvSpPr>
          <p:spPr>
            <a:xfrm>
              <a:off x="1240971"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9" name="Rectangle 58"/>
            <p:cNvSpPr/>
            <p:nvPr/>
          </p:nvSpPr>
          <p:spPr>
            <a:xfrm>
              <a:off x="1603828"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0" name="Rectangle 59"/>
            <p:cNvSpPr/>
            <p:nvPr/>
          </p:nvSpPr>
          <p:spPr>
            <a:xfrm>
              <a:off x="1966685"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1" name="Rectangle 60"/>
            <p:cNvSpPr/>
            <p:nvPr/>
          </p:nvSpPr>
          <p:spPr>
            <a:xfrm>
              <a:off x="2329542"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2" name="Rectangle 61"/>
            <p:cNvSpPr/>
            <p:nvPr/>
          </p:nvSpPr>
          <p:spPr>
            <a:xfrm>
              <a:off x="2692399"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3" name="Rectangle 62"/>
            <p:cNvSpPr/>
            <p:nvPr/>
          </p:nvSpPr>
          <p:spPr>
            <a:xfrm>
              <a:off x="3055256"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4" name="Rectangle 63"/>
            <p:cNvSpPr/>
            <p:nvPr/>
          </p:nvSpPr>
          <p:spPr>
            <a:xfrm>
              <a:off x="3418113"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5" name="Rectangle 64"/>
            <p:cNvSpPr/>
            <p:nvPr/>
          </p:nvSpPr>
          <p:spPr>
            <a:xfrm>
              <a:off x="378097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6" name="Rectangle 65"/>
            <p:cNvSpPr/>
            <p:nvPr/>
          </p:nvSpPr>
          <p:spPr>
            <a:xfrm>
              <a:off x="4143827" y="2851695"/>
              <a:ext cx="304800" cy="76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7" name="Rectangle 66"/>
            <p:cNvSpPr/>
            <p:nvPr/>
          </p:nvSpPr>
          <p:spPr>
            <a:xfrm>
              <a:off x="4506684"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8" name="Rectangle 67"/>
            <p:cNvSpPr/>
            <p:nvPr/>
          </p:nvSpPr>
          <p:spPr>
            <a:xfrm>
              <a:off x="4869541"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69" name="Rectangle 68"/>
            <p:cNvSpPr/>
            <p:nvPr/>
          </p:nvSpPr>
          <p:spPr>
            <a:xfrm>
              <a:off x="5232398"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0" name="Rectangle 69"/>
            <p:cNvSpPr/>
            <p:nvPr/>
          </p:nvSpPr>
          <p:spPr>
            <a:xfrm>
              <a:off x="5595255"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1" name="Rectangle 70"/>
            <p:cNvSpPr/>
            <p:nvPr/>
          </p:nvSpPr>
          <p:spPr>
            <a:xfrm>
              <a:off x="5958112"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2" name="Rectangle 71"/>
            <p:cNvSpPr/>
            <p:nvPr/>
          </p:nvSpPr>
          <p:spPr>
            <a:xfrm>
              <a:off x="6320969"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3" name="Rectangle 72"/>
            <p:cNvSpPr/>
            <p:nvPr/>
          </p:nvSpPr>
          <p:spPr>
            <a:xfrm>
              <a:off x="6683826"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4" name="Rectangle 73"/>
            <p:cNvSpPr/>
            <p:nvPr/>
          </p:nvSpPr>
          <p:spPr>
            <a:xfrm>
              <a:off x="7046683"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5" name="Rectangle 74"/>
            <p:cNvSpPr/>
            <p:nvPr/>
          </p:nvSpPr>
          <p:spPr>
            <a:xfrm>
              <a:off x="740954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6" name="Rectangle 75"/>
            <p:cNvSpPr/>
            <p:nvPr/>
          </p:nvSpPr>
          <p:spPr>
            <a:xfrm>
              <a:off x="7772400" y="2851695"/>
              <a:ext cx="304800" cy="7620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7" name="TextBox 76"/>
            <p:cNvSpPr txBox="1"/>
            <p:nvPr/>
          </p:nvSpPr>
          <p:spPr>
            <a:xfrm>
              <a:off x="8116026" y="2649611"/>
              <a:ext cx="838200" cy="369332"/>
            </a:xfrm>
            <a:prstGeom prst="rect">
              <a:avLst/>
            </a:prstGeom>
            <a:noFill/>
          </p:spPr>
          <p:txBody>
            <a:bodyPr wrap="square" rtlCol="0">
              <a:spAutoFit/>
            </a:bodyPr>
            <a:lstStyle/>
            <a:p>
              <a:r>
                <a:rPr lang="en-US" b="1" spc="400" dirty="0">
                  <a:effectLst>
                    <a:outerShdw blurRad="38100" dist="38100" dir="2700000" algn="tl">
                      <a:srgbClr val="000000">
                        <a:alpha val="43137"/>
                      </a:srgbClr>
                    </a:outerShdw>
                  </a:effectLst>
                </a:rPr>
                <a:t>...</a:t>
              </a:r>
            </a:p>
          </p:txBody>
        </p:sp>
      </p:grpSp>
      <p:sp>
        <p:nvSpPr>
          <p:cNvPr id="78" name="TextBox 77"/>
          <p:cNvSpPr txBox="1"/>
          <p:nvPr/>
        </p:nvSpPr>
        <p:spPr>
          <a:xfrm>
            <a:off x="1847222" y="3271305"/>
            <a:ext cx="1180734" cy="369332"/>
          </a:xfrm>
          <a:prstGeom prst="rect">
            <a:avLst/>
          </a:prstGeom>
          <a:noFill/>
        </p:spPr>
        <p:txBody>
          <a:bodyPr wrap="square" rtlCol="0">
            <a:spAutoFit/>
          </a:bodyPr>
          <a:lstStyle/>
          <a:p>
            <a:r>
              <a:rPr lang="en-US" dirty="0"/>
              <a:t>Strain </a:t>
            </a:r>
            <a:r>
              <a:rPr lang="en-US" dirty="0">
                <a:solidFill>
                  <a:schemeClr val="accent6">
                    <a:lumMod val="75000"/>
                  </a:schemeClr>
                </a:solidFill>
              </a:rPr>
              <a:t>A</a:t>
            </a:r>
          </a:p>
        </p:txBody>
      </p:sp>
      <p:sp>
        <p:nvSpPr>
          <p:cNvPr id="79" name="TextBox 78"/>
          <p:cNvSpPr txBox="1"/>
          <p:nvPr/>
        </p:nvSpPr>
        <p:spPr>
          <a:xfrm>
            <a:off x="1847222" y="4195192"/>
            <a:ext cx="1180734" cy="369332"/>
          </a:xfrm>
          <a:prstGeom prst="rect">
            <a:avLst/>
          </a:prstGeom>
          <a:noFill/>
        </p:spPr>
        <p:txBody>
          <a:bodyPr wrap="square" rtlCol="0">
            <a:spAutoFit/>
          </a:bodyPr>
          <a:lstStyle/>
          <a:p>
            <a:r>
              <a:rPr lang="en-US" dirty="0"/>
              <a:t>Strain </a:t>
            </a:r>
            <a:r>
              <a:rPr lang="en-US" dirty="0">
                <a:solidFill>
                  <a:schemeClr val="accent6">
                    <a:lumMod val="75000"/>
                  </a:schemeClr>
                </a:solidFill>
              </a:rPr>
              <a:t>B</a:t>
            </a:r>
          </a:p>
        </p:txBody>
      </p:sp>
      <p:sp>
        <p:nvSpPr>
          <p:cNvPr id="80" name="TextBox 79"/>
          <p:cNvSpPr txBox="1"/>
          <p:nvPr/>
        </p:nvSpPr>
        <p:spPr>
          <a:xfrm>
            <a:off x="1847222" y="5118049"/>
            <a:ext cx="1180734" cy="369332"/>
          </a:xfrm>
          <a:prstGeom prst="rect">
            <a:avLst/>
          </a:prstGeom>
          <a:noFill/>
        </p:spPr>
        <p:txBody>
          <a:bodyPr wrap="square" rtlCol="0">
            <a:spAutoFit/>
          </a:bodyPr>
          <a:lstStyle/>
          <a:p>
            <a:r>
              <a:rPr lang="en-US" dirty="0"/>
              <a:t>Strain </a:t>
            </a:r>
            <a:r>
              <a:rPr lang="en-US" dirty="0">
                <a:solidFill>
                  <a:schemeClr val="accent6">
                    <a:lumMod val="75000"/>
                  </a:schemeClr>
                </a:solidFill>
              </a:rPr>
              <a:t>C</a:t>
            </a:r>
          </a:p>
        </p:txBody>
      </p:sp>
    </p:spTree>
    <p:extLst>
      <p:ext uri="{BB962C8B-B14F-4D97-AF65-F5344CB8AC3E}">
        <p14:creationId xmlns:p14="http://schemas.microsoft.com/office/powerpoint/2010/main" val="40963697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Flavors of </a:t>
            </a:r>
            <a:r>
              <a:rPr lang="en-US" dirty="0" err="1"/>
              <a:t>multilocus</a:t>
            </a:r>
            <a:r>
              <a:rPr lang="en-US" dirty="0"/>
              <a:t> sequence type analysis</a:t>
            </a:r>
          </a:p>
        </p:txBody>
      </p:sp>
      <p:sp>
        <p:nvSpPr>
          <p:cNvPr id="4" name="Content Placeholder 3"/>
          <p:cNvSpPr>
            <a:spLocks noGrp="1"/>
          </p:cNvSpPr>
          <p:nvPr>
            <p:ph sz="half" idx="1"/>
          </p:nvPr>
        </p:nvSpPr>
        <p:spPr/>
        <p:txBody>
          <a:bodyPr/>
          <a:lstStyle/>
          <a:p>
            <a:r>
              <a:rPr lang="en-US" dirty="0"/>
              <a:t>Subsets of genes can be used to identify genus/species and lineage (</a:t>
            </a:r>
            <a:r>
              <a:rPr lang="en-US" dirty="0" err="1"/>
              <a:t>rMLST</a:t>
            </a:r>
            <a:r>
              <a:rPr lang="en-US" dirty="0"/>
              <a:t>/ MLST) </a:t>
            </a:r>
          </a:p>
          <a:p>
            <a:r>
              <a:rPr lang="en-US" dirty="0"/>
              <a:t>Core genome MLST are the genes that are in common in vast majority of genomes belonging to a genus species (for Listeria – 1748 genes belong to core and are present in ~98% of isolates tested)</a:t>
            </a:r>
          </a:p>
          <a:p>
            <a:endParaRPr lang="en-US" dirty="0"/>
          </a:p>
        </p:txBody>
      </p:sp>
      <p:pic>
        <p:nvPicPr>
          <p:cNvPr id="8" name="Content Placeholder 15"/>
          <p:cNvPicPr>
            <a:picLocks noGrp="1" noChangeAspect="1"/>
          </p:cNvPicPr>
          <p:nvPr>
            <p:ph sz="half" idx="2"/>
          </p:nvPr>
        </p:nvPicPr>
        <p:blipFill rotWithShape="1">
          <a:blip r:embed="rId2"/>
          <a:stretch/>
        </p:blipFill>
        <p:spPr>
          <a:xfrm>
            <a:off x="6455464" y="2056501"/>
            <a:ext cx="4615072" cy="3889585"/>
          </a:xfrm>
        </p:spPr>
      </p:pic>
      <p:sp>
        <p:nvSpPr>
          <p:cNvPr id="6" name="Text Placeholder 5"/>
          <p:cNvSpPr>
            <a:spLocks noGrp="1"/>
          </p:cNvSpPr>
          <p:nvPr>
            <p:ph type="body" sz="quarter" idx="4294967295"/>
          </p:nvPr>
        </p:nvSpPr>
        <p:spPr>
          <a:xfrm>
            <a:off x="6455464" y="6176963"/>
            <a:ext cx="4673600" cy="381000"/>
          </a:xfrm>
        </p:spPr>
        <p:txBody>
          <a:bodyPr>
            <a:normAutofit fontScale="55000" lnSpcReduction="20000"/>
          </a:bodyPr>
          <a:lstStyle/>
          <a:p>
            <a:r>
              <a:rPr lang="en-US" dirty="0"/>
              <a:t>Maiden et al </a:t>
            </a:r>
            <a:r>
              <a:rPr lang="en-US" i="1" dirty="0"/>
              <a:t>Nat Rev </a:t>
            </a:r>
            <a:r>
              <a:rPr lang="en-US" i="1" dirty="0" err="1"/>
              <a:t>Microbiol</a:t>
            </a:r>
            <a:r>
              <a:rPr lang="en-US" i="1" dirty="0"/>
              <a:t>.</a:t>
            </a:r>
            <a:r>
              <a:rPr lang="en-US" dirty="0"/>
              <a:t> 2013 </a:t>
            </a:r>
            <a:r>
              <a:rPr lang="en-US" b="1" dirty="0"/>
              <a:t>11:</a:t>
            </a:r>
            <a:r>
              <a:rPr lang="en-US" dirty="0"/>
              <a:t>728-36</a:t>
            </a:r>
          </a:p>
        </p:txBody>
      </p:sp>
    </p:spTree>
    <p:extLst>
      <p:ext uri="{BB962C8B-B14F-4D97-AF65-F5344CB8AC3E}">
        <p14:creationId xmlns:p14="http://schemas.microsoft.com/office/powerpoint/2010/main" val="1037282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Example wgMLST tree</a:t>
            </a:r>
          </a:p>
        </p:txBody>
      </p:sp>
      <p:sp>
        <p:nvSpPr>
          <p:cNvPr id="2" name="Content Placeholder 1"/>
          <p:cNvSpPr>
            <a:spLocks noGrp="1"/>
          </p:cNvSpPr>
          <p:nvPr>
            <p:ph sz="half" idx="1"/>
          </p:nvPr>
        </p:nvSpPr>
        <p:spPr/>
        <p:txBody>
          <a:bodyPr>
            <a:normAutofit fontScale="92500"/>
          </a:bodyPr>
          <a:lstStyle/>
          <a:p>
            <a:r>
              <a:rPr lang="en-US" dirty="0"/>
              <a:t>Larger circles represent more with the same sequence type (ST)</a:t>
            </a:r>
          </a:p>
          <a:p>
            <a:r>
              <a:rPr lang="en-US" dirty="0"/>
              <a:t>4800 loci represented</a:t>
            </a:r>
          </a:p>
          <a:p>
            <a:r>
              <a:rPr lang="en-US" dirty="0"/>
              <a:t>Distances shown on the connecting lines</a:t>
            </a:r>
          </a:p>
          <a:p>
            <a:endParaRPr lang="en-US" dirty="0"/>
          </a:p>
          <a:p>
            <a:r>
              <a:rPr lang="en-US" dirty="0"/>
              <a:t>The style of tree shown is called a minimum spanning tree</a:t>
            </a:r>
          </a:p>
          <a:p>
            <a:r>
              <a:rPr lang="en-US" dirty="0" err="1"/>
              <a:t>wgMLST</a:t>
            </a:r>
            <a:r>
              <a:rPr lang="en-US" dirty="0"/>
              <a:t> can also be displayed in a conventional tree</a:t>
            </a:r>
          </a:p>
          <a:p>
            <a:endParaRPr lang="en-US" dirty="0"/>
          </a:p>
        </p:txBody>
      </p:sp>
      <p:pic>
        <p:nvPicPr>
          <p:cNvPr id="13" name="Content Placeholder 4"/>
          <p:cNvPicPr>
            <a:picLocks noGrp="1" noChangeAspect="1"/>
          </p:cNvPicPr>
          <p:nvPr>
            <p:ph sz="half" idx="2"/>
          </p:nvPr>
        </p:nvPicPr>
        <p:blipFill rotWithShape="1">
          <a:blip r:embed="rId2"/>
          <a:stretch/>
        </p:blipFill>
        <p:spPr>
          <a:xfrm>
            <a:off x="6189997" y="1825625"/>
            <a:ext cx="5146005" cy="4351338"/>
          </a:xfrm>
        </p:spPr>
      </p:pic>
      <p:sp>
        <p:nvSpPr>
          <p:cNvPr id="3" name="TextBox 2"/>
          <p:cNvSpPr txBox="1"/>
          <p:nvPr/>
        </p:nvSpPr>
        <p:spPr>
          <a:xfrm>
            <a:off x="9029701" y="3498939"/>
            <a:ext cx="685800" cy="276999"/>
          </a:xfrm>
          <a:prstGeom prst="rect">
            <a:avLst/>
          </a:prstGeom>
          <a:noFill/>
        </p:spPr>
        <p:txBody>
          <a:bodyPr wrap="square" rtlCol="0">
            <a:spAutoFit/>
          </a:bodyPr>
          <a:lstStyle/>
          <a:p>
            <a:r>
              <a:rPr lang="en-US" sz="1200" dirty="0">
                <a:solidFill>
                  <a:schemeClr val="bg2">
                    <a:lumMod val="50000"/>
                  </a:schemeClr>
                </a:solidFill>
                <a:latin typeface="Calibri" panose="020F0502020204030204" pitchFamily="34" charset="0"/>
                <a:cs typeface="Calibri" panose="020F0502020204030204" pitchFamily="34" charset="0"/>
              </a:rPr>
              <a:t>143</a:t>
            </a:r>
          </a:p>
        </p:txBody>
      </p:sp>
      <p:sp>
        <p:nvSpPr>
          <p:cNvPr id="8" name="TextBox 7"/>
          <p:cNvSpPr txBox="1"/>
          <p:nvPr/>
        </p:nvSpPr>
        <p:spPr>
          <a:xfrm>
            <a:off x="7005267" y="4539928"/>
            <a:ext cx="304800" cy="276999"/>
          </a:xfrm>
          <a:prstGeom prst="rect">
            <a:avLst/>
          </a:prstGeom>
          <a:noFill/>
        </p:spPr>
        <p:txBody>
          <a:bodyPr wrap="square" rtlCol="0">
            <a:spAutoFit/>
          </a:bodyPr>
          <a:lstStyle/>
          <a:p>
            <a:r>
              <a:rPr lang="en-US" sz="1200" dirty="0">
                <a:solidFill>
                  <a:schemeClr val="bg2">
                    <a:lumMod val="50000"/>
                  </a:schemeClr>
                </a:solidFill>
                <a:latin typeface="Calibri" panose="020F0502020204030204" pitchFamily="34" charset="0"/>
                <a:cs typeface="Calibri" panose="020F0502020204030204" pitchFamily="34" charset="0"/>
              </a:rPr>
              <a:t>6</a:t>
            </a:r>
          </a:p>
        </p:txBody>
      </p:sp>
      <p:sp>
        <p:nvSpPr>
          <p:cNvPr id="9" name="TextBox 8"/>
          <p:cNvSpPr txBox="1"/>
          <p:nvPr/>
        </p:nvSpPr>
        <p:spPr>
          <a:xfrm>
            <a:off x="6567117" y="5416228"/>
            <a:ext cx="304800" cy="276999"/>
          </a:xfrm>
          <a:prstGeom prst="rect">
            <a:avLst/>
          </a:prstGeom>
          <a:noFill/>
        </p:spPr>
        <p:txBody>
          <a:bodyPr wrap="square" rtlCol="0">
            <a:spAutoFit/>
          </a:bodyPr>
          <a:lstStyle/>
          <a:p>
            <a:r>
              <a:rPr lang="en-US" sz="1200" dirty="0">
                <a:solidFill>
                  <a:schemeClr val="bg2">
                    <a:lumMod val="50000"/>
                  </a:schemeClr>
                </a:solidFill>
                <a:latin typeface="Calibri" panose="020F0502020204030204" pitchFamily="34" charset="0"/>
                <a:cs typeface="Calibri" panose="020F0502020204030204" pitchFamily="34" charset="0"/>
              </a:rPr>
              <a:t>8</a:t>
            </a:r>
          </a:p>
        </p:txBody>
      </p:sp>
      <p:sp>
        <p:nvSpPr>
          <p:cNvPr id="10" name="TextBox 9"/>
          <p:cNvSpPr txBox="1"/>
          <p:nvPr/>
        </p:nvSpPr>
        <p:spPr>
          <a:xfrm>
            <a:off x="7062417" y="2179572"/>
            <a:ext cx="304800" cy="276999"/>
          </a:xfrm>
          <a:prstGeom prst="rect">
            <a:avLst/>
          </a:prstGeom>
          <a:noFill/>
        </p:spPr>
        <p:txBody>
          <a:bodyPr wrap="square" rtlCol="0">
            <a:spAutoFit/>
          </a:bodyPr>
          <a:lstStyle/>
          <a:p>
            <a:r>
              <a:rPr lang="en-US" sz="1200" dirty="0">
                <a:solidFill>
                  <a:schemeClr val="bg2">
                    <a:lumMod val="50000"/>
                  </a:schemeClr>
                </a:solidFill>
                <a:latin typeface="Calibri" panose="020F0502020204030204" pitchFamily="34" charset="0"/>
                <a:cs typeface="Calibri" panose="020F0502020204030204" pitchFamily="34" charset="0"/>
              </a:rPr>
              <a:t>5</a:t>
            </a:r>
          </a:p>
        </p:txBody>
      </p:sp>
      <p:graphicFrame>
        <p:nvGraphicFramePr>
          <p:cNvPr id="12" name="Table 11"/>
          <p:cNvGraphicFramePr>
            <a:graphicFrameLocks noGrp="1"/>
          </p:cNvGraphicFramePr>
          <p:nvPr>
            <p:extLst>
              <p:ext uri="{D42A27DB-BD31-4B8C-83A1-F6EECF244321}">
                <p14:modId xmlns:p14="http://schemas.microsoft.com/office/powerpoint/2010/main" val="1969324881"/>
              </p:ext>
            </p:extLst>
          </p:nvPr>
        </p:nvGraphicFramePr>
        <p:xfrm>
          <a:off x="9372601" y="903584"/>
          <a:ext cx="1100137" cy="1645920"/>
        </p:xfrm>
        <a:graphic>
          <a:graphicData uri="http://schemas.openxmlformats.org/drawingml/2006/table">
            <a:tbl>
              <a:tblPr firstRow="1" bandRow="1">
                <a:tableStyleId>{2D5ABB26-0587-4C30-8999-92F81FD0307C}</a:tableStyleId>
              </a:tblPr>
              <a:tblGrid>
                <a:gridCol w="533400">
                  <a:extLst>
                    <a:ext uri="{9D8B030D-6E8A-4147-A177-3AD203B41FA5}">
                      <a16:colId xmlns:a16="http://schemas.microsoft.com/office/drawing/2014/main" val="20000"/>
                    </a:ext>
                  </a:extLst>
                </a:gridCol>
                <a:gridCol w="566737">
                  <a:extLst>
                    <a:ext uri="{9D8B030D-6E8A-4147-A177-3AD203B41FA5}">
                      <a16:colId xmlns:a16="http://schemas.microsoft.com/office/drawing/2014/main" val="20001"/>
                    </a:ext>
                  </a:extLst>
                </a:gridCol>
              </a:tblGrid>
              <a:tr h="0">
                <a:tc>
                  <a:txBody>
                    <a:bodyPr/>
                    <a:lstStyle/>
                    <a:p>
                      <a:r>
                        <a:rPr lang="en-US" sz="1200" dirty="0">
                          <a:solidFill>
                            <a:schemeClr val="bg2">
                              <a:lumMod val="50000"/>
                            </a:schemeClr>
                          </a:solidFill>
                          <a:latin typeface="Calibri" panose="020F0502020204030204" pitchFamily="34" charset="0"/>
                          <a:cs typeface="Calibri" panose="020F0502020204030204" pitchFamily="34" charset="0"/>
                        </a:rPr>
                        <a:t>color</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noFill/>
                  </a:tcPr>
                </a:tc>
                <a:tc>
                  <a:txBody>
                    <a:bodyPr/>
                    <a:lstStyle/>
                    <a:p>
                      <a:r>
                        <a:rPr lang="en-US" sz="1200" dirty="0">
                          <a:solidFill>
                            <a:schemeClr val="bg2">
                              <a:lumMod val="50000"/>
                            </a:schemeClr>
                          </a:solidFill>
                          <a:latin typeface="Calibri" panose="020F0502020204030204" pitchFamily="34" charset="0"/>
                          <a:cs typeface="Calibri" panose="020F0502020204030204" pitchFamily="34" charset="0"/>
                        </a:rPr>
                        <a:t>#</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0"/>
                  </a:ext>
                </a:extLst>
              </a:tr>
              <a:tr h="0">
                <a:tc>
                  <a:txBody>
                    <a:bodyPr/>
                    <a:lstStyle/>
                    <a:p>
                      <a:endParaRPr lang="en-US" sz="1200" dirty="0">
                        <a:solidFill>
                          <a:schemeClr val="bg2">
                            <a:lumMod val="50000"/>
                          </a:schemeClr>
                        </a:solidFill>
                        <a:latin typeface="Calibri" panose="020F0502020204030204" pitchFamily="34" charset="0"/>
                        <a:cs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80CFE6"/>
                    </a:solidFill>
                  </a:tcPr>
                </a:tc>
                <a:tc>
                  <a:txBody>
                    <a:bodyPr/>
                    <a:lstStyle/>
                    <a:p>
                      <a:r>
                        <a:rPr lang="en-US" sz="1200" dirty="0">
                          <a:solidFill>
                            <a:schemeClr val="bg2">
                              <a:lumMod val="50000"/>
                            </a:schemeClr>
                          </a:solidFill>
                          <a:latin typeface="Calibri" panose="020F0502020204030204" pitchFamily="34" charset="0"/>
                          <a:cs typeface="Calibri" panose="020F0502020204030204" pitchFamily="34" charset="0"/>
                        </a:rPr>
                        <a:t>1</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endParaRPr lang="en-US" sz="1200" dirty="0">
                        <a:solidFill>
                          <a:schemeClr val="bg2">
                            <a:lumMod val="50000"/>
                          </a:schemeClr>
                        </a:solidFill>
                        <a:latin typeface="Calibri" panose="020F0502020204030204" pitchFamily="34" charset="0"/>
                        <a:cs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808FBF"/>
                    </a:solidFill>
                  </a:tcPr>
                </a:tc>
                <a:tc>
                  <a:txBody>
                    <a:bodyPr/>
                    <a:lstStyle/>
                    <a:p>
                      <a:r>
                        <a:rPr lang="en-US" sz="1200" dirty="0">
                          <a:solidFill>
                            <a:schemeClr val="bg2">
                              <a:lumMod val="50000"/>
                            </a:schemeClr>
                          </a:solidFill>
                          <a:latin typeface="Calibri" panose="020F0502020204030204" pitchFamily="34" charset="0"/>
                          <a:cs typeface="Calibri" panose="020F0502020204030204" pitchFamily="34" charset="0"/>
                        </a:rPr>
                        <a:t>2-5</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2"/>
                  </a:ext>
                </a:extLst>
              </a:tr>
              <a:tr h="142240">
                <a:tc>
                  <a:txBody>
                    <a:bodyPr/>
                    <a:lstStyle/>
                    <a:p>
                      <a:endParaRPr lang="en-US" sz="1200" dirty="0">
                        <a:solidFill>
                          <a:schemeClr val="bg2">
                            <a:lumMod val="50000"/>
                          </a:schemeClr>
                        </a:solidFill>
                        <a:latin typeface="Calibri" panose="020F0502020204030204" pitchFamily="34" charset="0"/>
                        <a:cs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825D9B"/>
                    </a:solidFill>
                  </a:tcPr>
                </a:tc>
                <a:tc>
                  <a:txBody>
                    <a:bodyPr/>
                    <a:lstStyle/>
                    <a:p>
                      <a:r>
                        <a:rPr lang="en-US" sz="1200" dirty="0">
                          <a:solidFill>
                            <a:schemeClr val="bg2">
                              <a:lumMod val="50000"/>
                            </a:schemeClr>
                          </a:solidFill>
                          <a:latin typeface="Calibri" panose="020F0502020204030204" pitchFamily="34" charset="0"/>
                          <a:cs typeface="Calibri" panose="020F0502020204030204" pitchFamily="34" charset="0"/>
                        </a:rPr>
                        <a:t>6-10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endParaRPr lang="en-US" sz="1200" dirty="0">
                        <a:solidFill>
                          <a:schemeClr val="bg2">
                            <a:lumMod val="50000"/>
                          </a:schemeClr>
                        </a:solidFill>
                        <a:latin typeface="Calibri" panose="020F0502020204030204" pitchFamily="34" charset="0"/>
                        <a:cs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813474"/>
                    </a:solidFill>
                  </a:tcPr>
                </a:tc>
                <a:tc>
                  <a:txBody>
                    <a:bodyPr/>
                    <a:lstStyle/>
                    <a:p>
                      <a:r>
                        <a:rPr lang="en-US" sz="1200" dirty="0">
                          <a:solidFill>
                            <a:schemeClr val="bg2">
                              <a:lumMod val="50000"/>
                            </a:schemeClr>
                          </a:solidFill>
                          <a:latin typeface="Calibri" panose="020F0502020204030204" pitchFamily="34" charset="0"/>
                          <a:cs typeface="Calibri" panose="020F0502020204030204" pitchFamily="34" charset="0"/>
                        </a:rPr>
                        <a:t>11-20</a:t>
                      </a: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4"/>
                  </a:ext>
                </a:extLst>
              </a:tr>
              <a:tr h="127000">
                <a:tc>
                  <a:txBody>
                    <a:bodyPr/>
                    <a:lstStyle/>
                    <a:p>
                      <a:endParaRPr lang="en-US" sz="1200" dirty="0">
                        <a:solidFill>
                          <a:schemeClr val="bg2">
                            <a:lumMod val="50000"/>
                          </a:schemeClr>
                        </a:solidFill>
                        <a:latin typeface="Calibri" panose="020F0502020204030204" pitchFamily="34" charset="0"/>
                        <a:cs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80174D"/>
                    </a:solidFill>
                  </a:tcPr>
                </a:tc>
                <a:tc>
                  <a:txBody>
                    <a:bodyPr/>
                    <a:lstStyle/>
                    <a:p>
                      <a:r>
                        <a:rPr lang="en-US" sz="1200" dirty="0">
                          <a:solidFill>
                            <a:schemeClr val="bg2">
                              <a:lumMod val="50000"/>
                            </a:schemeClr>
                          </a:solidFill>
                          <a:latin typeface="Calibri" panose="020F0502020204030204" pitchFamily="34" charset="0"/>
                          <a:cs typeface="Calibri" panose="020F0502020204030204" pitchFamily="34" charset="0"/>
                        </a:rPr>
                        <a:t>21</a:t>
                      </a:r>
                      <a:r>
                        <a:rPr lang="en-US" sz="1200" baseline="0" dirty="0">
                          <a:solidFill>
                            <a:schemeClr val="bg2">
                              <a:lumMod val="50000"/>
                            </a:schemeClr>
                          </a:solidFill>
                          <a:latin typeface="Calibri" panose="020F0502020204030204" pitchFamily="34" charset="0"/>
                          <a:cs typeface="Calibri" panose="020F0502020204030204" pitchFamily="34" charset="0"/>
                        </a:rPr>
                        <a:t> +</a:t>
                      </a:r>
                      <a:endParaRPr lang="en-US" sz="1200" dirty="0">
                        <a:solidFill>
                          <a:schemeClr val="bg2">
                            <a:lumMod val="50000"/>
                          </a:schemeClr>
                        </a:solidFill>
                        <a:latin typeface="Calibri" panose="020F0502020204030204" pitchFamily="34" charset="0"/>
                        <a:cs typeface="Calibri" panose="020F0502020204030204" pitchFamily="34" charset="0"/>
                      </a:endParaRPr>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3525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MLST software</a:t>
            </a:r>
          </a:p>
        </p:txBody>
      </p:sp>
      <p:sp>
        <p:nvSpPr>
          <p:cNvPr id="4" name="Content Placeholder 3"/>
          <p:cNvSpPr>
            <a:spLocks noGrp="1"/>
          </p:cNvSpPr>
          <p:nvPr>
            <p:ph sz="half" idx="1"/>
          </p:nvPr>
        </p:nvSpPr>
        <p:spPr>
          <a:xfrm>
            <a:off x="838200" y="1529542"/>
            <a:ext cx="5181600" cy="5203767"/>
          </a:xfrm>
        </p:spPr>
        <p:txBody>
          <a:bodyPr>
            <a:normAutofit fontScale="77500" lnSpcReduction="20000"/>
          </a:bodyPr>
          <a:lstStyle/>
          <a:p>
            <a:r>
              <a:rPr lang="en-US" dirty="0" err="1"/>
              <a:t>StringMLST</a:t>
            </a:r>
            <a:endParaRPr lang="en-US" dirty="0"/>
          </a:p>
          <a:p>
            <a:pPr lvl="1"/>
            <a:r>
              <a:rPr lang="en-US" dirty="0"/>
              <a:t>Compare </a:t>
            </a:r>
            <a:r>
              <a:rPr lang="en-US" dirty="0" err="1"/>
              <a:t>kmers</a:t>
            </a:r>
            <a:r>
              <a:rPr lang="en-US" dirty="0"/>
              <a:t> of raw reads against a database</a:t>
            </a:r>
          </a:p>
          <a:p>
            <a:r>
              <a:rPr lang="en-US" dirty="0"/>
              <a:t>BioNumerics</a:t>
            </a:r>
          </a:p>
          <a:p>
            <a:pPr lvl="1"/>
            <a:r>
              <a:rPr lang="en-US" dirty="0"/>
              <a:t>Graphical user interface</a:t>
            </a:r>
          </a:p>
          <a:p>
            <a:r>
              <a:rPr lang="en-US" dirty="0"/>
              <a:t>SRST2, Ariba</a:t>
            </a:r>
          </a:p>
          <a:p>
            <a:pPr lvl="1"/>
            <a:r>
              <a:rPr lang="en-US" dirty="0"/>
              <a:t>Map raw reads onto database</a:t>
            </a:r>
          </a:p>
          <a:p>
            <a:r>
              <a:rPr lang="en-US" dirty="0" err="1"/>
              <a:t>ChewBBACA</a:t>
            </a:r>
            <a:endParaRPr lang="en-US" dirty="0"/>
          </a:p>
          <a:p>
            <a:pPr lvl="1"/>
            <a:r>
              <a:rPr lang="en-US" dirty="0"/>
              <a:t>wgMLST, based on BLAST</a:t>
            </a:r>
          </a:p>
          <a:p>
            <a:r>
              <a:rPr lang="en-US" dirty="0" err="1"/>
              <a:t>mlst</a:t>
            </a:r>
            <a:endParaRPr lang="en-US" dirty="0"/>
          </a:p>
          <a:p>
            <a:pPr lvl="1"/>
            <a:r>
              <a:rPr lang="en-US" dirty="0"/>
              <a:t>BLAST genome assembly against database</a:t>
            </a:r>
          </a:p>
          <a:p>
            <a:r>
              <a:rPr lang="en-US" dirty="0" err="1"/>
              <a:t>EToKi</a:t>
            </a:r>
            <a:endParaRPr lang="en-US" dirty="0"/>
          </a:p>
          <a:p>
            <a:pPr lvl="1"/>
            <a:r>
              <a:rPr lang="en-US" dirty="0"/>
              <a:t>Command line, meant for wgMLST schemes</a:t>
            </a:r>
          </a:p>
          <a:p>
            <a:r>
              <a:rPr lang="en-US" dirty="0"/>
              <a:t>NCBI wgMLST</a:t>
            </a:r>
          </a:p>
          <a:p>
            <a:pPr lvl="1"/>
            <a:r>
              <a:rPr lang="en-US" dirty="0"/>
              <a:t>Command line, fast, by request at NCBI</a:t>
            </a:r>
          </a:p>
        </p:txBody>
      </p:sp>
      <p:pic>
        <p:nvPicPr>
          <p:cNvPr id="9"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1039479"/>
            <a:ext cx="5181600" cy="3429813"/>
          </a:xfrm>
        </p:spPr>
      </p:pic>
      <p:sp>
        <p:nvSpPr>
          <p:cNvPr id="6" name="Text Placeholder 5"/>
          <p:cNvSpPr>
            <a:spLocks noGrp="1"/>
          </p:cNvSpPr>
          <p:nvPr>
            <p:ph type="body" sz="quarter" idx="4294967295"/>
          </p:nvPr>
        </p:nvSpPr>
        <p:spPr>
          <a:xfrm>
            <a:off x="6172200" y="4921136"/>
            <a:ext cx="5181600" cy="1446328"/>
          </a:xfrm>
        </p:spPr>
        <p:txBody>
          <a:bodyPr>
            <a:normAutofit/>
          </a:bodyPr>
          <a:lstStyle/>
          <a:p>
            <a:r>
              <a:rPr lang="en-US" sz="1600" dirty="0"/>
              <a:t>Image taken from http://www.applied-maths.com/applications/wgmlst</a:t>
            </a:r>
          </a:p>
          <a:p>
            <a:r>
              <a:rPr lang="en-US" sz="1600" dirty="0"/>
              <a:t>For more information: </a:t>
            </a:r>
            <a:r>
              <a:rPr lang="en-US" sz="1600" b="1" dirty="0"/>
              <a:t>Page et al 2017, “Comparison of Multi-locus Sequence Typing software for next generation sequencing data.”</a:t>
            </a:r>
          </a:p>
          <a:p>
            <a:endParaRPr lang="en-US" sz="1600" dirty="0"/>
          </a:p>
        </p:txBody>
      </p:sp>
    </p:spTree>
    <p:extLst>
      <p:ext uri="{BB962C8B-B14F-4D97-AF65-F5344CB8AC3E}">
        <p14:creationId xmlns:p14="http://schemas.microsoft.com/office/powerpoint/2010/main" val="2070365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MLST Resources</a:t>
            </a:r>
            <a:endParaRPr lang="en-US" dirty="0"/>
          </a:p>
        </p:txBody>
      </p:sp>
      <p:sp>
        <p:nvSpPr>
          <p:cNvPr id="12" name="Content Placeholder 11"/>
          <p:cNvSpPr>
            <a:spLocks noGrp="1"/>
          </p:cNvSpPr>
          <p:nvPr>
            <p:ph sz="half" idx="1"/>
          </p:nvPr>
        </p:nvSpPr>
        <p:spPr/>
        <p:txBody>
          <a:bodyPr>
            <a:normAutofit/>
          </a:bodyPr>
          <a:lstStyle/>
          <a:p>
            <a:r>
              <a:rPr lang="en-US" dirty="0"/>
              <a:t>Main MLST site: https://pubmlst.org/</a:t>
            </a:r>
          </a:p>
          <a:p>
            <a:r>
              <a:rPr lang="en-US" dirty="0" err="1"/>
              <a:t>BigsDB</a:t>
            </a:r>
            <a:r>
              <a:rPr lang="en-US" dirty="0"/>
              <a:t> manual: </a:t>
            </a:r>
            <a:r>
              <a:rPr lang="en-US" dirty="0">
                <a:hlinkClick r:id="rId2"/>
              </a:rPr>
              <a:t>http://bigsdb.readthedocs.io/en/latest/concepts.html</a:t>
            </a:r>
            <a:r>
              <a:rPr lang="en-US" dirty="0"/>
              <a:t> </a:t>
            </a:r>
          </a:p>
          <a:p>
            <a:r>
              <a:rPr lang="en-US" dirty="0"/>
              <a:t>API: </a:t>
            </a:r>
            <a:r>
              <a:rPr lang="en-US" dirty="0">
                <a:hlinkClick r:id="rId3"/>
              </a:rPr>
              <a:t>https://pubmlst.org/rest/</a:t>
            </a:r>
            <a:r>
              <a:rPr lang="en-US" dirty="0"/>
              <a:t> </a:t>
            </a:r>
          </a:p>
          <a:p>
            <a:r>
              <a:rPr lang="en-US" dirty="0"/>
              <a:t>Also see:</a:t>
            </a:r>
          </a:p>
          <a:p>
            <a:pPr lvl="1"/>
            <a:r>
              <a:rPr lang="en-US" dirty="0">
                <a:hlinkClick r:id="rId4"/>
              </a:rPr>
              <a:t>https://enterobase.warwick.ac.uk/</a:t>
            </a:r>
            <a:endParaRPr lang="en-US" dirty="0"/>
          </a:p>
          <a:p>
            <a:pPr lvl="1"/>
            <a:r>
              <a:rPr lang="en-US" dirty="0">
                <a:hlinkClick r:id="rId5"/>
              </a:rPr>
              <a:t>http://bigsdb.web.pasteur.fr/listeria/</a:t>
            </a:r>
            <a:r>
              <a:rPr lang="en-US" dirty="0"/>
              <a:t> </a:t>
            </a:r>
          </a:p>
        </p:txBody>
      </p:sp>
      <p:pic>
        <p:nvPicPr>
          <p:cNvPr id="8" name="Content Placeholder 7"/>
          <p:cNvPicPr>
            <a:picLocks noGrp="1" noChangeAspect="1"/>
          </p:cNvPicPr>
          <p:nvPr>
            <p:ph sz="half" idx="2"/>
          </p:nvPr>
        </p:nvPicPr>
        <p:blipFill rotWithShape="1">
          <a:blip r:embed="rId6" cstate="print">
            <a:extLst>
              <a:ext uri="{28A0092B-C50C-407E-A947-70E740481C1C}">
                <a14:useLocalDpi xmlns:a14="http://schemas.microsoft.com/office/drawing/2010/main" val="0"/>
              </a:ext>
            </a:extLst>
          </a:blip>
          <a:stretch/>
        </p:blipFill>
        <p:spPr>
          <a:xfrm>
            <a:off x="6477000" y="3568923"/>
            <a:ext cx="5181600" cy="2734879"/>
          </a:xfrm>
        </p:spPr>
      </p:pic>
      <p:sp>
        <p:nvSpPr>
          <p:cNvPr id="5" name="Text Placeholder 4"/>
          <p:cNvSpPr>
            <a:spLocks noGrp="1"/>
          </p:cNvSpPr>
          <p:nvPr>
            <p:ph type="body" sz="quarter" idx="4294967295"/>
          </p:nvPr>
        </p:nvSpPr>
        <p:spPr>
          <a:xfrm>
            <a:off x="0" y="6176963"/>
            <a:ext cx="8229600" cy="592327"/>
          </a:xfrm>
        </p:spPr>
        <p:txBody>
          <a:bodyPr>
            <a:normAutofit fontScale="55000" lnSpcReduction="20000"/>
          </a:bodyPr>
          <a:lstStyle/>
          <a:p>
            <a:r>
              <a:rPr lang="en-US" dirty="0"/>
              <a:t>Jolley &amp; Maiden 2010, </a:t>
            </a:r>
            <a:r>
              <a:rPr lang="en-US" i="1" dirty="0"/>
              <a:t>BMC Bioinformatics</a:t>
            </a:r>
            <a:r>
              <a:rPr lang="en-US" dirty="0"/>
              <a:t> </a:t>
            </a:r>
            <a:r>
              <a:rPr lang="en-US" b="1" dirty="0"/>
              <a:t>11:</a:t>
            </a:r>
            <a:r>
              <a:rPr lang="en-US" dirty="0"/>
              <a:t>595</a:t>
            </a:r>
          </a:p>
          <a:p>
            <a:r>
              <a:rPr lang="en-US" dirty="0"/>
              <a:t>Jolley </a:t>
            </a:r>
            <a:r>
              <a:rPr lang="en-US" i="1" dirty="0"/>
              <a:t>et al.</a:t>
            </a:r>
            <a:r>
              <a:rPr lang="en-US" dirty="0"/>
              <a:t> (2017) </a:t>
            </a:r>
            <a:r>
              <a:rPr lang="en-US" i="1" dirty="0"/>
              <a:t>Database</a:t>
            </a:r>
            <a:r>
              <a:rPr lang="en-US" dirty="0"/>
              <a:t> </a:t>
            </a:r>
            <a:r>
              <a:rPr lang="en-US" b="1" dirty="0"/>
              <a:t>2017:</a:t>
            </a:r>
            <a:r>
              <a:rPr lang="en-US" dirty="0"/>
              <a:t> bax060 </a:t>
            </a:r>
          </a:p>
        </p:txBody>
      </p:sp>
      <p:pic>
        <p:nvPicPr>
          <p:cNvPr id="13" name="Content Placeholder 5"/>
          <p:cNvPicPr>
            <a:picLocks noChangeAspect="1"/>
          </p:cNvPicPr>
          <p:nvPr/>
        </p:nvPicPr>
        <p:blipFill rotWithShape="1">
          <a:blip r:embed="rId7"/>
          <a:stretch/>
        </p:blipFill>
        <p:spPr bwMode="auto">
          <a:xfrm>
            <a:off x="6630209" y="659594"/>
            <a:ext cx="3879850" cy="274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09336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Which algorithm should you use?</a:t>
            </a:r>
          </a:p>
        </p:txBody>
      </p:sp>
      <p:graphicFrame>
        <p:nvGraphicFramePr>
          <p:cNvPr id="9" name="Content Placeholder 4"/>
          <p:cNvGraphicFramePr>
            <a:graphicFrameLocks noGrp="1"/>
          </p:cNvGraphicFramePr>
          <p:nvPr>
            <p:ph idx="1"/>
            <p:extLst>
              <p:ext uri="{D42A27DB-BD31-4B8C-83A1-F6EECF244321}">
                <p14:modId xmlns:p14="http://schemas.microsoft.com/office/powerpoint/2010/main" val="386295016"/>
              </p:ext>
            </p:extLst>
          </p:nvPr>
        </p:nvGraphicFramePr>
        <p:xfrm>
          <a:off x="838200" y="1825625"/>
          <a:ext cx="10515597" cy="2595880"/>
        </p:xfrm>
        <a:graphic>
          <a:graphicData uri="http://schemas.openxmlformats.org/drawingml/2006/table">
            <a:tbl>
              <a:tblPr firstRow="1" bandRow="1">
                <a:tableStyleId>{5C22544A-7EE6-4342-B048-85BDC9FD1C3A}</a:tableStyleId>
              </a:tblPr>
              <a:tblGrid>
                <a:gridCol w="3432174">
                  <a:extLst>
                    <a:ext uri="{9D8B030D-6E8A-4147-A177-3AD203B41FA5}">
                      <a16:colId xmlns:a16="http://schemas.microsoft.com/office/drawing/2014/main" val="20000"/>
                    </a:ext>
                  </a:extLst>
                </a:gridCol>
                <a:gridCol w="2361141">
                  <a:extLst>
                    <a:ext uri="{9D8B030D-6E8A-4147-A177-3AD203B41FA5}">
                      <a16:colId xmlns:a16="http://schemas.microsoft.com/office/drawing/2014/main" val="20001"/>
                    </a:ext>
                  </a:extLst>
                </a:gridCol>
                <a:gridCol w="2361141">
                  <a:extLst>
                    <a:ext uri="{9D8B030D-6E8A-4147-A177-3AD203B41FA5}">
                      <a16:colId xmlns:a16="http://schemas.microsoft.com/office/drawing/2014/main" val="1845211710"/>
                    </a:ext>
                  </a:extLst>
                </a:gridCol>
                <a:gridCol w="2361141">
                  <a:extLst>
                    <a:ext uri="{9D8B030D-6E8A-4147-A177-3AD203B41FA5}">
                      <a16:colId xmlns:a16="http://schemas.microsoft.com/office/drawing/2014/main" val="20002"/>
                    </a:ext>
                  </a:extLst>
                </a:gridCol>
              </a:tblGrid>
              <a:tr h="370840">
                <a:tc>
                  <a:txBody>
                    <a:bodyPr/>
                    <a:lstStyle/>
                    <a:p>
                      <a:endParaRPr lang="en-US" dirty="0"/>
                    </a:p>
                  </a:txBody>
                  <a:tcPr marL="114302" marR="114302"/>
                </a:tc>
                <a:tc>
                  <a:txBody>
                    <a:bodyPr/>
                    <a:lstStyle/>
                    <a:p>
                      <a:r>
                        <a:rPr lang="en-US" dirty="0"/>
                        <a:t>Kmer-based</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7-gene MLST</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wgMLST</a:t>
                      </a:r>
                    </a:p>
                  </a:txBody>
                  <a:tcPr marL="114302" marR="114302"/>
                </a:tc>
                <a:extLst>
                  <a:ext uri="{0D108BD9-81ED-4DB2-BD59-A6C34878D82A}">
                    <a16:rowId xmlns:a16="http://schemas.microsoft.com/office/drawing/2014/main" val="10000"/>
                  </a:ext>
                </a:extLst>
              </a:tr>
              <a:tr h="370840">
                <a:tc>
                  <a:txBody>
                    <a:bodyPr/>
                    <a:lstStyle/>
                    <a:p>
                      <a:r>
                        <a:rPr lang="en-US" dirty="0"/>
                        <a:t>Diversity</a:t>
                      </a:r>
                    </a:p>
                  </a:txBody>
                  <a:tcPr marL="114302" marR="114302"/>
                </a:tc>
                <a:tc>
                  <a:txBody>
                    <a:bodyPr/>
                    <a:lstStyle/>
                    <a:p>
                      <a:r>
                        <a:rPr lang="en-US" dirty="0" err="1">
                          <a:latin typeface="Wingdings" panose="05000000000000000000" pitchFamily="2" charset="2"/>
                        </a:rPr>
                        <a:t>üü</a:t>
                      </a:r>
                      <a:endParaRPr lang="en-US" dirty="0">
                        <a:latin typeface="Wingdings" panose="05000000000000000000" pitchFamily="2" charset="2"/>
                      </a:endParaRP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Wingdings" panose="05000000000000000000" pitchFamily="2" charset="2"/>
                        </a:rPr>
                        <a:t>üü</a:t>
                      </a:r>
                      <a:endParaRPr lang="en-US" dirty="0">
                        <a:latin typeface="Wingdings" panose="05000000000000000000" pitchFamily="2" charset="2"/>
                      </a:endParaRP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ü</a:t>
                      </a:r>
                    </a:p>
                  </a:txBody>
                  <a:tcPr marL="114302" marR="114302"/>
                </a:tc>
                <a:extLst>
                  <a:ext uri="{0D108BD9-81ED-4DB2-BD59-A6C34878D82A}">
                    <a16:rowId xmlns:a16="http://schemas.microsoft.com/office/drawing/2014/main" val="10001"/>
                  </a:ext>
                </a:extLst>
              </a:tr>
              <a:tr h="370840">
                <a:tc>
                  <a:txBody>
                    <a:bodyPr/>
                    <a:lstStyle/>
                    <a:p>
                      <a:r>
                        <a:rPr lang="en-US" dirty="0"/>
                        <a:t>Outbreak-level resolution</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û</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û</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Wingdings" panose="05000000000000000000" pitchFamily="2" charset="2"/>
                        </a:rPr>
                        <a:t>üü</a:t>
                      </a:r>
                      <a:endParaRPr lang="en-US" dirty="0">
                        <a:latin typeface="Wingdings" panose="05000000000000000000" pitchFamily="2" charset="2"/>
                      </a:endParaRPr>
                    </a:p>
                  </a:txBody>
                  <a:tcPr marL="114302" marR="114302"/>
                </a:tc>
                <a:extLst>
                  <a:ext uri="{0D108BD9-81ED-4DB2-BD59-A6C34878D82A}">
                    <a16:rowId xmlns:a16="http://schemas.microsoft.com/office/drawing/2014/main" val="10002"/>
                  </a:ext>
                </a:extLst>
              </a:tr>
              <a:tr h="370840">
                <a:tc>
                  <a:txBody>
                    <a:bodyPr/>
                    <a:lstStyle/>
                    <a:p>
                      <a:r>
                        <a:rPr lang="en-US" dirty="0"/>
                        <a:t>Further genomic information</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û</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ü</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Wingdings" panose="05000000000000000000" pitchFamily="2" charset="2"/>
                        </a:rPr>
                        <a:t>üü</a:t>
                      </a:r>
                      <a:endParaRPr lang="en-US" dirty="0">
                        <a:latin typeface="Wingdings" panose="05000000000000000000" pitchFamily="2" charset="2"/>
                      </a:endParaRPr>
                    </a:p>
                  </a:txBody>
                  <a:tcPr marL="114302" marR="114302"/>
                </a:tc>
                <a:extLst>
                  <a:ext uri="{0D108BD9-81ED-4DB2-BD59-A6C34878D82A}">
                    <a16:rowId xmlns:a16="http://schemas.microsoft.com/office/drawing/2014/main" val="10003"/>
                  </a:ext>
                </a:extLst>
              </a:tr>
              <a:tr h="370840">
                <a:tc>
                  <a:txBody>
                    <a:bodyPr/>
                    <a:lstStyle/>
                    <a:p>
                      <a:r>
                        <a:rPr lang="en-US" dirty="0"/>
                        <a:t>Minimal</a:t>
                      </a:r>
                      <a:r>
                        <a:rPr lang="en-US" baseline="0" dirty="0"/>
                        <a:t> upfront effort</a:t>
                      </a:r>
                      <a:endParaRPr lang="en-US" dirty="0"/>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ü</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ü</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Wingdings" panose="05000000000000000000" pitchFamily="2" charset="2"/>
                        </a:rPr>
                        <a:t>ûû</a:t>
                      </a:r>
                      <a:endParaRPr lang="en-US" dirty="0">
                        <a:latin typeface="Wingdings" panose="05000000000000000000" pitchFamily="2" charset="2"/>
                      </a:endParaRPr>
                    </a:p>
                  </a:txBody>
                  <a:tcPr marL="114302" marR="114302"/>
                </a:tc>
                <a:extLst>
                  <a:ext uri="{0D108BD9-81ED-4DB2-BD59-A6C34878D82A}">
                    <a16:rowId xmlns:a16="http://schemas.microsoft.com/office/drawing/2014/main" val="10004"/>
                  </a:ext>
                </a:extLst>
              </a:tr>
              <a:tr h="370840">
                <a:tc>
                  <a:txBody>
                    <a:bodyPr/>
                    <a:lstStyle/>
                    <a:p>
                      <a:r>
                        <a:rPr lang="en-US" dirty="0"/>
                        <a:t>Fast</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Wingdings" panose="05000000000000000000" pitchFamily="2" charset="2"/>
                        </a:rPr>
                        <a:t>üü</a:t>
                      </a:r>
                      <a:endParaRPr lang="en-US" dirty="0">
                        <a:latin typeface="Wingdings" panose="05000000000000000000" pitchFamily="2" charset="2"/>
                      </a:endParaRP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ü</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Wingdings" panose="05000000000000000000" pitchFamily="2" charset="2"/>
                        </a:rPr>
                        <a:t>üü</a:t>
                      </a:r>
                      <a:endParaRPr lang="en-US" dirty="0">
                        <a:latin typeface="Wingdings" panose="05000000000000000000" pitchFamily="2" charset="2"/>
                      </a:endParaRPr>
                    </a:p>
                  </a:txBody>
                  <a:tcPr marL="114302" marR="114302"/>
                </a:tc>
                <a:extLst>
                  <a:ext uri="{0D108BD9-81ED-4DB2-BD59-A6C34878D82A}">
                    <a16:rowId xmlns:a16="http://schemas.microsoft.com/office/drawing/2014/main" val="10005"/>
                  </a:ext>
                </a:extLst>
              </a:tr>
              <a:tr h="370840">
                <a:tc>
                  <a:txBody>
                    <a:bodyPr/>
                    <a:lstStyle/>
                    <a:p>
                      <a:r>
                        <a:rPr lang="en-US" baseline="0" dirty="0"/>
                        <a:t>Easy to use for anyone</a:t>
                      </a:r>
                      <a:endParaRPr lang="en-US" dirty="0"/>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û</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ü</a:t>
                      </a:r>
                    </a:p>
                  </a:txBody>
                  <a:tcPr marL="114302" marR="11430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Wingdings" panose="05000000000000000000" pitchFamily="2" charset="2"/>
                        </a:rPr>
                        <a:t>ü</a:t>
                      </a:r>
                    </a:p>
                  </a:txBody>
                  <a:tcPr marL="114302" marR="114302"/>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6298566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 examples</a:t>
            </a:r>
          </a:p>
        </p:txBody>
      </p:sp>
      <p:sp>
        <p:nvSpPr>
          <p:cNvPr id="3" name="Text Placeholder 2"/>
          <p:cNvSpPr>
            <a:spLocks noGrp="1"/>
          </p:cNvSpPr>
          <p:nvPr>
            <p:ph type="body" idx="1"/>
          </p:nvPr>
        </p:nvSpPr>
        <p:spPr>
          <a:xfrm>
            <a:off x="831850" y="4589463"/>
            <a:ext cx="6078236" cy="1500187"/>
          </a:xfrm>
        </p:spPr>
        <p:txBody>
          <a:bodyPr>
            <a:normAutofit/>
          </a:bodyPr>
          <a:lstStyle/>
          <a:p>
            <a:r>
              <a:rPr lang="en-US" dirty="0"/>
              <a:t>More information can be found in the virtual lab talk given on Jan 7, 2019: https://youtu.be/YPnU63Le53Y?t=1234</a:t>
            </a:r>
          </a:p>
        </p:txBody>
      </p:sp>
      <p:pic>
        <p:nvPicPr>
          <p:cNvPr id="5" name="Picture 4">
            <a:extLst>
              <a:ext uri="{FF2B5EF4-FFF2-40B4-BE49-F238E27FC236}">
                <a16:creationId xmlns:a16="http://schemas.microsoft.com/office/drawing/2014/main" id="{74C1C39B-B0E2-4DB6-BA09-68FD2D1EA358}"/>
              </a:ext>
            </a:extLst>
          </p:cNvPr>
          <p:cNvPicPr>
            <a:picLocks noChangeAspect="1"/>
          </p:cNvPicPr>
          <p:nvPr/>
        </p:nvPicPr>
        <p:blipFill>
          <a:blip r:embed="rId2"/>
          <a:stretch>
            <a:fillRect/>
          </a:stretch>
        </p:blipFill>
        <p:spPr>
          <a:xfrm>
            <a:off x="7118431" y="3610240"/>
            <a:ext cx="4935043" cy="3076043"/>
          </a:xfrm>
          <a:prstGeom prst="rect">
            <a:avLst/>
          </a:prstGeom>
        </p:spPr>
      </p:pic>
    </p:spTree>
    <p:extLst>
      <p:ext uri="{BB962C8B-B14F-4D97-AF65-F5344CB8AC3E}">
        <p14:creationId xmlns:p14="http://schemas.microsoft.com/office/powerpoint/2010/main" val="39057844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Title 58"/>
          <p:cNvSpPr>
            <a:spLocks noGrp="1"/>
          </p:cNvSpPr>
          <p:nvPr>
            <p:ph type="title"/>
          </p:nvPr>
        </p:nvSpPr>
        <p:spPr/>
        <p:txBody>
          <a:bodyPr/>
          <a:lstStyle/>
          <a:p>
            <a:r>
              <a:rPr lang="en-US" dirty="0"/>
              <a:t>Reminder, How to read a phylogeny</a:t>
            </a:r>
            <a:br>
              <a:rPr lang="en-US" dirty="0"/>
            </a:br>
            <a:endParaRPr lang="en-US" dirty="0"/>
          </a:p>
        </p:txBody>
      </p:sp>
      <p:grpSp>
        <p:nvGrpSpPr>
          <p:cNvPr id="7" name="Group 6"/>
          <p:cNvGrpSpPr/>
          <p:nvPr/>
        </p:nvGrpSpPr>
        <p:grpSpPr>
          <a:xfrm>
            <a:off x="3435401" y="1905001"/>
            <a:ext cx="5334000" cy="3986213"/>
            <a:chOff x="1371600" y="1905000"/>
            <a:chExt cx="5334000" cy="3986213"/>
          </a:xfrm>
        </p:grpSpPr>
        <p:sp>
          <p:nvSpPr>
            <p:cNvPr id="8" name="AutoShape 28"/>
            <p:cNvSpPr>
              <a:spLocks noChangeAspect="1" noChangeArrowheads="1" noTextEdit="1"/>
            </p:cNvSpPr>
            <p:nvPr/>
          </p:nvSpPr>
          <p:spPr bwMode="auto">
            <a:xfrm>
              <a:off x="1371600" y="1905000"/>
              <a:ext cx="5334000" cy="398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0"/>
            <p:cNvSpPr>
              <a:spLocks noChangeArrowheads="1"/>
            </p:cNvSpPr>
            <p:nvPr/>
          </p:nvSpPr>
          <p:spPr bwMode="auto">
            <a:xfrm>
              <a:off x="5210175" y="2162175"/>
              <a:ext cx="1155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900" dirty="0">
                  <a:solidFill>
                    <a:srgbClr val="000000"/>
                  </a:solidFill>
                </a:rPr>
                <a:t>Outgroup1</a:t>
              </a:r>
              <a:endParaRPr lang="en-US" altLang="en-US" dirty="0"/>
            </a:p>
          </p:txBody>
        </p:sp>
        <p:sp>
          <p:nvSpPr>
            <p:cNvPr id="10" name="Freeform 31"/>
            <p:cNvSpPr>
              <a:spLocks/>
            </p:cNvSpPr>
            <p:nvPr/>
          </p:nvSpPr>
          <p:spPr bwMode="auto">
            <a:xfrm>
              <a:off x="1552575" y="2306638"/>
              <a:ext cx="3648075" cy="531813"/>
            </a:xfrm>
            <a:custGeom>
              <a:avLst/>
              <a:gdLst>
                <a:gd name="T0" fmla="*/ 0 w 2298"/>
                <a:gd name="T1" fmla="*/ 335 h 335"/>
                <a:gd name="T2" fmla="*/ 0 w 2298"/>
                <a:gd name="T3" fmla="*/ 0 h 335"/>
                <a:gd name="T4" fmla="*/ 2298 w 2298"/>
                <a:gd name="T5" fmla="*/ 0 h 335"/>
              </a:gdLst>
              <a:ahLst/>
              <a:cxnLst>
                <a:cxn ang="0">
                  <a:pos x="T0" y="T1"/>
                </a:cxn>
                <a:cxn ang="0">
                  <a:pos x="T2" y="T3"/>
                </a:cxn>
                <a:cxn ang="0">
                  <a:pos x="T4" y="T5"/>
                </a:cxn>
              </a:cxnLst>
              <a:rect l="0" t="0" r="r" b="b"/>
              <a:pathLst>
                <a:path w="2298" h="335">
                  <a:moveTo>
                    <a:pt x="0" y="335"/>
                  </a:moveTo>
                  <a:lnTo>
                    <a:pt x="0" y="0"/>
                  </a:lnTo>
                  <a:lnTo>
                    <a:pt x="2298" y="0"/>
                  </a:lnTo>
                </a:path>
              </a:pathLst>
            </a:custGeom>
            <a:noFill/>
            <a:ln w="174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 name="Rectangle 32"/>
            <p:cNvSpPr>
              <a:spLocks noChangeArrowheads="1"/>
            </p:cNvSpPr>
            <p:nvPr/>
          </p:nvSpPr>
          <p:spPr bwMode="auto">
            <a:xfrm>
              <a:off x="4687888" y="2593975"/>
              <a:ext cx="1155700"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900" dirty="0">
                  <a:solidFill>
                    <a:srgbClr val="000000"/>
                  </a:solidFill>
                </a:rPr>
                <a:t>Outgroup2</a:t>
              </a:r>
              <a:endParaRPr lang="en-US" altLang="en-US" dirty="0"/>
            </a:p>
          </p:txBody>
        </p:sp>
        <p:sp>
          <p:nvSpPr>
            <p:cNvPr id="12" name="Freeform 33"/>
            <p:cNvSpPr>
              <a:spLocks/>
            </p:cNvSpPr>
            <p:nvPr/>
          </p:nvSpPr>
          <p:spPr bwMode="auto">
            <a:xfrm>
              <a:off x="1849438" y="2740025"/>
              <a:ext cx="2828925" cy="639763"/>
            </a:xfrm>
            <a:custGeom>
              <a:avLst/>
              <a:gdLst>
                <a:gd name="T0" fmla="*/ 0 w 1782"/>
                <a:gd name="T1" fmla="*/ 403 h 403"/>
                <a:gd name="T2" fmla="*/ 0 w 1782"/>
                <a:gd name="T3" fmla="*/ 0 h 403"/>
                <a:gd name="T4" fmla="*/ 1782 w 1782"/>
                <a:gd name="T5" fmla="*/ 0 h 403"/>
              </a:gdLst>
              <a:ahLst/>
              <a:cxnLst>
                <a:cxn ang="0">
                  <a:pos x="T0" y="T1"/>
                </a:cxn>
                <a:cxn ang="0">
                  <a:pos x="T2" y="T3"/>
                </a:cxn>
                <a:cxn ang="0">
                  <a:pos x="T4" y="T5"/>
                </a:cxn>
              </a:cxnLst>
              <a:rect l="0" t="0" r="r" b="b"/>
              <a:pathLst>
                <a:path w="1782" h="403">
                  <a:moveTo>
                    <a:pt x="0" y="403"/>
                  </a:moveTo>
                  <a:lnTo>
                    <a:pt x="0" y="0"/>
                  </a:lnTo>
                  <a:lnTo>
                    <a:pt x="1782" y="0"/>
                  </a:lnTo>
                </a:path>
              </a:pathLst>
            </a:custGeom>
            <a:noFill/>
            <a:ln w="174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3" name="Rectangle 34"/>
            <p:cNvSpPr>
              <a:spLocks noChangeArrowheads="1"/>
            </p:cNvSpPr>
            <p:nvPr/>
          </p:nvSpPr>
          <p:spPr bwMode="auto">
            <a:xfrm>
              <a:off x="5210175" y="3027363"/>
              <a:ext cx="7334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900" dirty="0">
                  <a:solidFill>
                    <a:srgbClr val="000000"/>
                  </a:solidFill>
                </a:rPr>
                <a:t>taxon3</a:t>
              </a:r>
              <a:endParaRPr lang="en-US" altLang="en-US" dirty="0"/>
            </a:p>
          </p:txBody>
        </p:sp>
        <p:sp>
          <p:nvSpPr>
            <p:cNvPr id="14" name="Freeform 35"/>
            <p:cNvSpPr>
              <a:spLocks/>
            </p:cNvSpPr>
            <p:nvPr/>
          </p:nvSpPr>
          <p:spPr bwMode="auto">
            <a:xfrm>
              <a:off x="5110163" y="3171825"/>
              <a:ext cx="90488" cy="857250"/>
            </a:xfrm>
            <a:custGeom>
              <a:avLst/>
              <a:gdLst>
                <a:gd name="T0" fmla="*/ 0 w 57"/>
                <a:gd name="T1" fmla="*/ 540 h 540"/>
                <a:gd name="T2" fmla="*/ 0 w 57"/>
                <a:gd name="T3" fmla="*/ 0 h 540"/>
                <a:gd name="T4" fmla="*/ 57 w 57"/>
                <a:gd name="T5" fmla="*/ 0 h 540"/>
              </a:gdLst>
              <a:ahLst/>
              <a:cxnLst>
                <a:cxn ang="0">
                  <a:pos x="T0" y="T1"/>
                </a:cxn>
                <a:cxn ang="0">
                  <a:pos x="T2" y="T3"/>
                </a:cxn>
                <a:cxn ang="0">
                  <a:pos x="T4" y="T5"/>
                </a:cxn>
              </a:cxnLst>
              <a:rect l="0" t="0" r="r" b="b"/>
              <a:pathLst>
                <a:path w="57" h="540">
                  <a:moveTo>
                    <a:pt x="0" y="540"/>
                  </a:moveTo>
                  <a:lnTo>
                    <a:pt x="0" y="0"/>
                  </a:lnTo>
                  <a:lnTo>
                    <a:pt x="57" y="0"/>
                  </a:lnTo>
                </a:path>
              </a:pathLst>
            </a:custGeom>
            <a:noFill/>
            <a:ln w="174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5" name="Rectangle 36"/>
            <p:cNvSpPr>
              <a:spLocks noChangeArrowheads="1"/>
            </p:cNvSpPr>
            <p:nvPr/>
          </p:nvSpPr>
          <p:spPr bwMode="auto">
            <a:xfrm>
              <a:off x="5119688" y="3460750"/>
              <a:ext cx="7334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900" dirty="0">
                  <a:solidFill>
                    <a:srgbClr val="000000"/>
                  </a:solidFill>
                </a:rPr>
                <a:t>taxon4</a:t>
              </a:r>
              <a:endParaRPr lang="en-US" altLang="en-US" dirty="0"/>
            </a:p>
          </p:txBody>
        </p:sp>
        <p:sp>
          <p:nvSpPr>
            <p:cNvPr id="16" name="Freeform 37"/>
            <p:cNvSpPr>
              <a:spLocks/>
            </p:cNvSpPr>
            <p:nvPr/>
          </p:nvSpPr>
          <p:spPr bwMode="auto">
            <a:xfrm>
              <a:off x="5110163" y="3605213"/>
              <a:ext cx="0" cy="423863"/>
            </a:xfrm>
            <a:custGeom>
              <a:avLst/>
              <a:gdLst>
                <a:gd name="T0" fmla="*/ 267 h 267"/>
                <a:gd name="T1" fmla="*/ 0 h 267"/>
                <a:gd name="T2" fmla="*/ 0 h 267"/>
              </a:gdLst>
              <a:ahLst/>
              <a:cxnLst>
                <a:cxn ang="0">
                  <a:pos x="0" y="T0"/>
                </a:cxn>
                <a:cxn ang="0">
                  <a:pos x="0" y="T1"/>
                </a:cxn>
                <a:cxn ang="0">
                  <a:pos x="0" y="T2"/>
                </a:cxn>
              </a:cxnLst>
              <a:rect l="0" t="0" r="r" b="b"/>
              <a:pathLst>
                <a:path h="267">
                  <a:moveTo>
                    <a:pt x="0" y="267"/>
                  </a:moveTo>
                  <a:lnTo>
                    <a:pt x="0" y="0"/>
                  </a:lnTo>
                  <a:lnTo>
                    <a:pt x="0" y="0"/>
                  </a:lnTo>
                </a:path>
              </a:pathLst>
            </a:custGeom>
            <a:noFill/>
            <a:ln w="174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Rectangle 38"/>
            <p:cNvSpPr>
              <a:spLocks noChangeArrowheads="1"/>
            </p:cNvSpPr>
            <p:nvPr/>
          </p:nvSpPr>
          <p:spPr bwMode="auto">
            <a:xfrm>
              <a:off x="5119688" y="3892550"/>
              <a:ext cx="734175"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900" dirty="0">
                  <a:solidFill>
                    <a:srgbClr val="000000"/>
                  </a:solidFill>
                </a:rPr>
                <a:t>taxon5</a:t>
              </a:r>
              <a:endParaRPr lang="en-US" altLang="en-US" dirty="0"/>
            </a:p>
          </p:txBody>
        </p:sp>
        <p:sp>
          <p:nvSpPr>
            <p:cNvPr id="18" name="Freeform 39"/>
            <p:cNvSpPr>
              <a:spLocks/>
            </p:cNvSpPr>
            <p:nvPr/>
          </p:nvSpPr>
          <p:spPr bwMode="auto">
            <a:xfrm>
              <a:off x="5110163" y="4038600"/>
              <a:ext cx="0" cy="206375"/>
            </a:xfrm>
            <a:custGeom>
              <a:avLst/>
              <a:gdLst>
                <a:gd name="T0" fmla="*/ 130 h 130"/>
                <a:gd name="T1" fmla="*/ 0 h 130"/>
                <a:gd name="T2" fmla="*/ 0 h 130"/>
              </a:gdLst>
              <a:ahLst/>
              <a:cxnLst>
                <a:cxn ang="0">
                  <a:pos x="0" y="T0"/>
                </a:cxn>
                <a:cxn ang="0">
                  <a:pos x="0" y="T1"/>
                </a:cxn>
                <a:cxn ang="0">
                  <a:pos x="0" y="T2"/>
                </a:cxn>
              </a:cxnLst>
              <a:rect l="0" t="0" r="r" b="b"/>
              <a:pathLst>
                <a:path h="130">
                  <a:moveTo>
                    <a:pt x="0" y="130"/>
                  </a:moveTo>
                  <a:lnTo>
                    <a:pt x="0" y="0"/>
                  </a:lnTo>
                  <a:lnTo>
                    <a:pt x="0" y="0"/>
                  </a:lnTo>
                </a:path>
              </a:pathLst>
            </a:custGeom>
            <a:noFill/>
            <a:ln w="174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9" name="Rectangle 40"/>
            <p:cNvSpPr>
              <a:spLocks noChangeArrowheads="1"/>
            </p:cNvSpPr>
            <p:nvPr/>
          </p:nvSpPr>
          <p:spPr bwMode="auto">
            <a:xfrm>
              <a:off x="5119688" y="4325938"/>
              <a:ext cx="7334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900" dirty="0">
                  <a:solidFill>
                    <a:srgbClr val="000000"/>
                  </a:solidFill>
                </a:rPr>
                <a:t>taxon6</a:t>
              </a:r>
              <a:endParaRPr lang="en-US" altLang="en-US" dirty="0"/>
            </a:p>
          </p:txBody>
        </p:sp>
        <p:sp>
          <p:nvSpPr>
            <p:cNvPr id="20" name="Freeform 41"/>
            <p:cNvSpPr>
              <a:spLocks/>
            </p:cNvSpPr>
            <p:nvPr/>
          </p:nvSpPr>
          <p:spPr bwMode="auto">
            <a:xfrm>
              <a:off x="5110163" y="4264025"/>
              <a:ext cx="0" cy="206375"/>
            </a:xfrm>
            <a:custGeom>
              <a:avLst/>
              <a:gdLst>
                <a:gd name="T0" fmla="*/ 0 h 130"/>
                <a:gd name="T1" fmla="*/ 130 h 130"/>
                <a:gd name="T2" fmla="*/ 130 h 130"/>
              </a:gdLst>
              <a:ahLst/>
              <a:cxnLst>
                <a:cxn ang="0">
                  <a:pos x="0" y="T0"/>
                </a:cxn>
                <a:cxn ang="0">
                  <a:pos x="0" y="T1"/>
                </a:cxn>
                <a:cxn ang="0">
                  <a:pos x="0" y="T2"/>
                </a:cxn>
              </a:cxnLst>
              <a:rect l="0" t="0" r="r" b="b"/>
              <a:pathLst>
                <a:path h="130">
                  <a:moveTo>
                    <a:pt x="0" y="0"/>
                  </a:moveTo>
                  <a:lnTo>
                    <a:pt x="0" y="130"/>
                  </a:lnTo>
                  <a:lnTo>
                    <a:pt x="0" y="130"/>
                  </a:lnTo>
                </a:path>
              </a:pathLst>
            </a:custGeom>
            <a:noFill/>
            <a:ln w="174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1" name="Rectangle 42"/>
            <p:cNvSpPr>
              <a:spLocks noChangeArrowheads="1"/>
            </p:cNvSpPr>
            <p:nvPr/>
          </p:nvSpPr>
          <p:spPr bwMode="auto">
            <a:xfrm>
              <a:off x="5119688" y="4759325"/>
              <a:ext cx="733425"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900" dirty="0">
                  <a:solidFill>
                    <a:srgbClr val="000000"/>
                  </a:solidFill>
                </a:rPr>
                <a:t>taxon7</a:t>
              </a:r>
              <a:endParaRPr lang="en-US" altLang="en-US" dirty="0"/>
            </a:p>
          </p:txBody>
        </p:sp>
        <p:sp>
          <p:nvSpPr>
            <p:cNvPr id="22" name="Freeform 43"/>
            <p:cNvSpPr>
              <a:spLocks/>
            </p:cNvSpPr>
            <p:nvPr/>
          </p:nvSpPr>
          <p:spPr bwMode="auto">
            <a:xfrm>
              <a:off x="5110163" y="4264025"/>
              <a:ext cx="0" cy="639763"/>
            </a:xfrm>
            <a:custGeom>
              <a:avLst/>
              <a:gdLst>
                <a:gd name="T0" fmla="*/ 0 h 403"/>
                <a:gd name="T1" fmla="*/ 403 h 403"/>
                <a:gd name="T2" fmla="*/ 403 h 403"/>
              </a:gdLst>
              <a:ahLst/>
              <a:cxnLst>
                <a:cxn ang="0">
                  <a:pos x="0" y="T0"/>
                </a:cxn>
                <a:cxn ang="0">
                  <a:pos x="0" y="T1"/>
                </a:cxn>
                <a:cxn ang="0">
                  <a:pos x="0" y="T2"/>
                </a:cxn>
              </a:cxnLst>
              <a:rect l="0" t="0" r="r" b="b"/>
              <a:pathLst>
                <a:path h="403">
                  <a:moveTo>
                    <a:pt x="0" y="0"/>
                  </a:moveTo>
                  <a:lnTo>
                    <a:pt x="0" y="403"/>
                  </a:lnTo>
                  <a:lnTo>
                    <a:pt x="0" y="403"/>
                  </a:lnTo>
                </a:path>
              </a:pathLst>
            </a:custGeom>
            <a:noFill/>
            <a:ln w="174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Line 44"/>
            <p:cNvSpPr>
              <a:spLocks noChangeShapeType="1"/>
            </p:cNvSpPr>
            <p:nvPr/>
          </p:nvSpPr>
          <p:spPr bwMode="auto">
            <a:xfrm>
              <a:off x="5110163" y="4046538"/>
              <a:ext cx="0" cy="857250"/>
            </a:xfrm>
            <a:prstGeom prst="line">
              <a:avLst/>
            </a:prstGeom>
            <a:noFill/>
            <a:ln w="1746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Freeform 45"/>
            <p:cNvSpPr>
              <a:spLocks/>
            </p:cNvSpPr>
            <p:nvPr/>
          </p:nvSpPr>
          <p:spPr bwMode="auto">
            <a:xfrm>
              <a:off x="1849438" y="3397250"/>
              <a:ext cx="3260725" cy="641350"/>
            </a:xfrm>
            <a:custGeom>
              <a:avLst/>
              <a:gdLst>
                <a:gd name="T0" fmla="*/ 0 w 2054"/>
                <a:gd name="T1" fmla="*/ 0 h 404"/>
                <a:gd name="T2" fmla="*/ 0 w 2054"/>
                <a:gd name="T3" fmla="*/ 404 h 404"/>
                <a:gd name="T4" fmla="*/ 2054 w 2054"/>
                <a:gd name="T5" fmla="*/ 404 h 404"/>
              </a:gdLst>
              <a:ahLst/>
              <a:cxnLst>
                <a:cxn ang="0">
                  <a:pos x="T0" y="T1"/>
                </a:cxn>
                <a:cxn ang="0">
                  <a:pos x="T2" y="T3"/>
                </a:cxn>
                <a:cxn ang="0">
                  <a:pos x="T4" y="T5"/>
                </a:cxn>
              </a:cxnLst>
              <a:rect l="0" t="0" r="r" b="b"/>
              <a:pathLst>
                <a:path w="2054" h="404">
                  <a:moveTo>
                    <a:pt x="0" y="0"/>
                  </a:moveTo>
                  <a:lnTo>
                    <a:pt x="0" y="404"/>
                  </a:lnTo>
                  <a:lnTo>
                    <a:pt x="2054" y="404"/>
                  </a:lnTo>
                </a:path>
              </a:pathLst>
            </a:custGeom>
            <a:noFill/>
            <a:ln w="174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5" name="Freeform 46"/>
            <p:cNvSpPr>
              <a:spLocks/>
            </p:cNvSpPr>
            <p:nvPr/>
          </p:nvSpPr>
          <p:spPr bwMode="auto">
            <a:xfrm>
              <a:off x="1552575" y="2855913"/>
              <a:ext cx="296863" cy="533400"/>
            </a:xfrm>
            <a:custGeom>
              <a:avLst/>
              <a:gdLst>
                <a:gd name="T0" fmla="*/ 0 w 187"/>
                <a:gd name="T1" fmla="*/ 0 h 336"/>
                <a:gd name="T2" fmla="*/ 0 w 187"/>
                <a:gd name="T3" fmla="*/ 336 h 336"/>
                <a:gd name="T4" fmla="*/ 187 w 187"/>
                <a:gd name="T5" fmla="*/ 336 h 336"/>
              </a:gdLst>
              <a:ahLst/>
              <a:cxnLst>
                <a:cxn ang="0">
                  <a:pos x="T0" y="T1"/>
                </a:cxn>
                <a:cxn ang="0">
                  <a:pos x="T2" y="T3"/>
                </a:cxn>
                <a:cxn ang="0">
                  <a:pos x="T4" y="T5"/>
                </a:cxn>
              </a:cxnLst>
              <a:rect l="0" t="0" r="r" b="b"/>
              <a:pathLst>
                <a:path w="187" h="336">
                  <a:moveTo>
                    <a:pt x="0" y="0"/>
                  </a:moveTo>
                  <a:lnTo>
                    <a:pt x="0" y="336"/>
                  </a:lnTo>
                  <a:lnTo>
                    <a:pt x="187" y="336"/>
                  </a:lnTo>
                </a:path>
              </a:pathLst>
            </a:custGeom>
            <a:noFill/>
            <a:ln w="1746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6" name="Rectangle 47"/>
            <p:cNvSpPr>
              <a:spLocks noChangeArrowheads="1"/>
            </p:cNvSpPr>
            <p:nvPr/>
          </p:nvSpPr>
          <p:spPr bwMode="auto">
            <a:xfrm>
              <a:off x="4695825" y="4110038"/>
              <a:ext cx="3414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0000"/>
                  </a:solidFill>
                  <a:latin typeface="MS Sans Serif"/>
                </a:rPr>
                <a:t>100</a:t>
              </a:r>
              <a:endParaRPr lang="en-US" altLang="en-US" dirty="0"/>
            </a:p>
          </p:txBody>
        </p:sp>
      </p:grpSp>
      <p:grpSp>
        <p:nvGrpSpPr>
          <p:cNvPr id="27" name="Group 26"/>
          <p:cNvGrpSpPr/>
          <p:nvPr/>
        </p:nvGrpSpPr>
        <p:grpSpPr>
          <a:xfrm>
            <a:off x="2734159" y="2169093"/>
            <a:ext cx="399148" cy="398621"/>
            <a:chOff x="2376488" y="5440363"/>
            <a:chExt cx="399148" cy="398621"/>
          </a:xfrm>
        </p:grpSpPr>
        <p:sp>
          <p:nvSpPr>
            <p:cNvPr id="28" name="Line 48"/>
            <p:cNvSpPr>
              <a:spLocks noChangeShapeType="1"/>
            </p:cNvSpPr>
            <p:nvPr/>
          </p:nvSpPr>
          <p:spPr bwMode="auto">
            <a:xfrm>
              <a:off x="2452688" y="5511800"/>
              <a:ext cx="230188" cy="0"/>
            </a:xfrm>
            <a:prstGeom prst="line">
              <a:avLst/>
            </a:prstGeom>
            <a:noFill/>
            <a:ln w="1746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9" name="Line 49"/>
            <p:cNvSpPr>
              <a:spLocks noChangeShapeType="1"/>
            </p:cNvSpPr>
            <p:nvPr/>
          </p:nvSpPr>
          <p:spPr bwMode="auto">
            <a:xfrm>
              <a:off x="2452688" y="5440363"/>
              <a:ext cx="0" cy="144463"/>
            </a:xfrm>
            <a:prstGeom prst="line">
              <a:avLst/>
            </a:prstGeom>
            <a:noFill/>
            <a:ln w="1746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Line 50"/>
            <p:cNvSpPr>
              <a:spLocks noChangeShapeType="1"/>
            </p:cNvSpPr>
            <p:nvPr/>
          </p:nvSpPr>
          <p:spPr bwMode="auto">
            <a:xfrm>
              <a:off x="2682875" y="5440363"/>
              <a:ext cx="0" cy="144463"/>
            </a:xfrm>
            <a:prstGeom prst="line">
              <a:avLst/>
            </a:prstGeom>
            <a:noFill/>
            <a:ln w="1746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Rectangle 51"/>
            <p:cNvSpPr>
              <a:spLocks noChangeArrowheads="1"/>
            </p:cNvSpPr>
            <p:nvPr/>
          </p:nvSpPr>
          <p:spPr bwMode="auto">
            <a:xfrm>
              <a:off x="2376488" y="5592763"/>
              <a:ext cx="39914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0000"/>
                  </a:solidFill>
                  <a:latin typeface="MS Sans Serif"/>
                </a:rPr>
                <a:t>0.01</a:t>
              </a:r>
              <a:endParaRPr lang="en-US" altLang="en-US" dirty="0"/>
            </a:p>
          </p:txBody>
        </p:sp>
      </p:grpSp>
      <p:cxnSp>
        <p:nvCxnSpPr>
          <p:cNvPr id="32" name="Straight Connector 31"/>
          <p:cNvCxnSpPr/>
          <p:nvPr/>
        </p:nvCxnSpPr>
        <p:spPr>
          <a:xfrm>
            <a:off x="3391223" y="2837240"/>
            <a:ext cx="2286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47"/>
          <p:cNvSpPr>
            <a:spLocks noChangeArrowheads="1"/>
          </p:cNvSpPr>
          <p:nvPr/>
        </p:nvSpPr>
        <p:spPr bwMode="auto">
          <a:xfrm>
            <a:off x="3548907" y="3409950"/>
            <a:ext cx="34144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r>
              <a:rPr lang="en-US" altLang="en-US" sz="1600" dirty="0">
                <a:solidFill>
                  <a:srgbClr val="000000"/>
                </a:solidFill>
                <a:latin typeface="MS Sans Serif"/>
              </a:rPr>
              <a:t>100</a:t>
            </a:r>
            <a:endParaRPr lang="en-US" altLang="en-US" dirty="0"/>
          </a:p>
        </p:txBody>
      </p:sp>
      <p:grpSp>
        <p:nvGrpSpPr>
          <p:cNvPr id="34" name="Taxa"/>
          <p:cNvGrpSpPr/>
          <p:nvPr/>
        </p:nvGrpSpPr>
        <p:grpSpPr>
          <a:xfrm>
            <a:off x="8429676" y="2140505"/>
            <a:ext cx="942924" cy="2763282"/>
            <a:chOff x="6365875" y="2140505"/>
            <a:chExt cx="942924" cy="2763282"/>
          </a:xfrm>
        </p:grpSpPr>
        <p:sp>
          <p:nvSpPr>
            <p:cNvPr id="35" name="Right Bracket 34"/>
            <p:cNvSpPr/>
            <p:nvPr/>
          </p:nvSpPr>
          <p:spPr>
            <a:xfrm>
              <a:off x="6365875" y="2162175"/>
              <a:ext cx="45719" cy="2921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6467475" y="2140505"/>
              <a:ext cx="838200" cy="369332"/>
            </a:xfrm>
            <a:prstGeom prst="rect">
              <a:avLst/>
            </a:prstGeom>
            <a:noFill/>
          </p:spPr>
          <p:txBody>
            <a:bodyPr wrap="square" rtlCol="0">
              <a:spAutoFit/>
            </a:bodyPr>
            <a:lstStyle/>
            <a:p>
              <a:r>
                <a:rPr lang="en-US" b="1" dirty="0"/>
                <a:t>taxon</a:t>
              </a:r>
            </a:p>
          </p:txBody>
        </p:sp>
        <p:sp>
          <p:nvSpPr>
            <p:cNvPr id="37" name="Right Bracket 36"/>
            <p:cNvSpPr/>
            <p:nvPr/>
          </p:nvSpPr>
          <p:spPr>
            <a:xfrm>
              <a:off x="6365875" y="2585482"/>
              <a:ext cx="45719" cy="292100"/>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TextBox 37"/>
            <p:cNvSpPr txBox="1"/>
            <p:nvPr/>
          </p:nvSpPr>
          <p:spPr>
            <a:xfrm>
              <a:off x="6467475" y="2563812"/>
              <a:ext cx="838200" cy="369332"/>
            </a:xfrm>
            <a:prstGeom prst="rect">
              <a:avLst/>
            </a:prstGeom>
            <a:noFill/>
          </p:spPr>
          <p:txBody>
            <a:bodyPr wrap="square" rtlCol="0">
              <a:spAutoFit/>
            </a:bodyPr>
            <a:lstStyle/>
            <a:p>
              <a:r>
                <a:rPr lang="en-US" b="1" dirty="0"/>
                <a:t>taxon</a:t>
              </a:r>
            </a:p>
          </p:txBody>
        </p:sp>
        <p:sp>
          <p:nvSpPr>
            <p:cNvPr id="39" name="Right Bracket 38"/>
            <p:cNvSpPr/>
            <p:nvPr/>
          </p:nvSpPr>
          <p:spPr>
            <a:xfrm>
              <a:off x="6373453" y="3049032"/>
              <a:ext cx="45719" cy="1854755"/>
            </a:xfrm>
            <a:prstGeom prst="righ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TextBox 39"/>
            <p:cNvSpPr txBox="1"/>
            <p:nvPr/>
          </p:nvSpPr>
          <p:spPr>
            <a:xfrm>
              <a:off x="6470599" y="3717925"/>
              <a:ext cx="838200" cy="369332"/>
            </a:xfrm>
            <a:prstGeom prst="rect">
              <a:avLst/>
            </a:prstGeom>
            <a:noFill/>
          </p:spPr>
          <p:txBody>
            <a:bodyPr wrap="square" rtlCol="0">
              <a:spAutoFit/>
            </a:bodyPr>
            <a:lstStyle/>
            <a:p>
              <a:r>
                <a:rPr lang="en-US" b="1" dirty="0"/>
                <a:t>taxa</a:t>
              </a:r>
            </a:p>
          </p:txBody>
        </p:sp>
      </p:grpSp>
      <p:grpSp>
        <p:nvGrpSpPr>
          <p:cNvPr id="41" name="LCA"/>
          <p:cNvGrpSpPr/>
          <p:nvPr/>
        </p:nvGrpSpPr>
        <p:grpSpPr>
          <a:xfrm>
            <a:off x="4940352" y="4038601"/>
            <a:ext cx="3406415" cy="1779807"/>
            <a:chOff x="2876550" y="4038600"/>
            <a:chExt cx="3406415" cy="1779807"/>
          </a:xfrm>
        </p:grpSpPr>
        <p:cxnSp>
          <p:nvCxnSpPr>
            <p:cNvPr id="42" name="Straight Arrow Connector 41"/>
            <p:cNvCxnSpPr/>
            <p:nvPr/>
          </p:nvCxnSpPr>
          <p:spPr>
            <a:xfrm flipV="1">
              <a:off x="4296674" y="4038600"/>
              <a:ext cx="804863" cy="1143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2876550" y="5172076"/>
              <a:ext cx="3406415" cy="646331"/>
            </a:xfrm>
            <a:prstGeom prst="rect">
              <a:avLst/>
            </a:prstGeom>
            <a:noFill/>
          </p:spPr>
          <p:txBody>
            <a:bodyPr wrap="square" rtlCol="0">
              <a:spAutoFit/>
            </a:bodyPr>
            <a:lstStyle/>
            <a:p>
              <a:r>
                <a:rPr lang="en-US" dirty="0"/>
                <a:t>Hypothetical last common ancestor (</a:t>
              </a:r>
              <a:r>
                <a:rPr lang="en-US" b="1" dirty="0"/>
                <a:t>LCA</a:t>
              </a:r>
              <a:r>
                <a:rPr lang="en-US" dirty="0"/>
                <a:t>) of taxa 3-7</a:t>
              </a:r>
            </a:p>
          </p:txBody>
        </p:sp>
      </p:grpSp>
      <p:grpSp>
        <p:nvGrpSpPr>
          <p:cNvPr id="44" name="Direction of evolution"/>
          <p:cNvGrpSpPr/>
          <p:nvPr/>
        </p:nvGrpSpPr>
        <p:grpSpPr>
          <a:xfrm>
            <a:off x="3416352" y="1471614"/>
            <a:ext cx="4491937" cy="433387"/>
            <a:chOff x="609600" y="1471613"/>
            <a:chExt cx="4491937" cy="433387"/>
          </a:xfrm>
        </p:grpSpPr>
        <p:cxnSp>
          <p:nvCxnSpPr>
            <p:cNvPr id="45" name="Straight Arrow Connector 44"/>
            <p:cNvCxnSpPr/>
            <p:nvPr/>
          </p:nvCxnSpPr>
          <p:spPr>
            <a:xfrm>
              <a:off x="609600" y="1905000"/>
              <a:ext cx="38481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990600" y="1471613"/>
              <a:ext cx="4110937" cy="369332"/>
            </a:xfrm>
            <a:prstGeom prst="rect">
              <a:avLst/>
            </a:prstGeom>
            <a:noFill/>
          </p:spPr>
          <p:txBody>
            <a:bodyPr wrap="square" rtlCol="0">
              <a:spAutoFit/>
            </a:bodyPr>
            <a:lstStyle/>
            <a:p>
              <a:r>
                <a:rPr lang="en-US" dirty="0"/>
                <a:t>Direction of evolution</a:t>
              </a:r>
            </a:p>
          </p:txBody>
        </p:sp>
      </p:grpSp>
      <p:grpSp>
        <p:nvGrpSpPr>
          <p:cNvPr id="47" name="hypo ancestor"/>
          <p:cNvGrpSpPr/>
          <p:nvPr/>
        </p:nvGrpSpPr>
        <p:grpSpPr>
          <a:xfrm>
            <a:off x="2268705" y="3694113"/>
            <a:ext cx="4439495" cy="1869481"/>
            <a:chOff x="204903" y="3694112"/>
            <a:chExt cx="4439495" cy="1869481"/>
          </a:xfrm>
        </p:grpSpPr>
        <p:cxnSp>
          <p:nvCxnSpPr>
            <p:cNvPr id="48" name="Straight Arrow Connector 47"/>
            <p:cNvCxnSpPr/>
            <p:nvPr/>
          </p:nvCxnSpPr>
          <p:spPr>
            <a:xfrm flipV="1">
              <a:off x="1143000" y="3694112"/>
              <a:ext cx="409575" cy="954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1223566" y="4239608"/>
              <a:ext cx="3420832" cy="4085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04903" y="4640263"/>
              <a:ext cx="2068448" cy="923330"/>
            </a:xfrm>
            <a:prstGeom prst="rect">
              <a:avLst/>
            </a:prstGeom>
            <a:noFill/>
          </p:spPr>
          <p:txBody>
            <a:bodyPr wrap="square" rtlCol="0">
              <a:spAutoFit/>
            </a:bodyPr>
            <a:lstStyle/>
            <a:p>
              <a:r>
                <a:rPr lang="en-US" dirty="0"/>
                <a:t>Percent confidence in hypothetical ancestor</a:t>
              </a:r>
            </a:p>
          </p:txBody>
        </p:sp>
      </p:grpSp>
      <p:grpSp>
        <p:nvGrpSpPr>
          <p:cNvPr id="51" name="Root"/>
          <p:cNvGrpSpPr/>
          <p:nvPr/>
        </p:nvGrpSpPr>
        <p:grpSpPr>
          <a:xfrm>
            <a:off x="2417025" y="2855900"/>
            <a:ext cx="1025181" cy="1572631"/>
            <a:chOff x="353223" y="2855899"/>
            <a:chExt cx="1025181" cy="1572631"/>
          </a:xfrm>
        </p:grpSpPr>
        <p:cxnSp>
          <p:nvCxnSpPr>
            <p:cNvPr id="52" name="Straight Arrow Connector 51"/>
            <p:cNvCxnSpPr/>
            <p:nvPr/>
          </p:nvCxnSpPr>
          <p:spPr>
            <a:xfrm flipV="1">
              <a:off x="968829" y="2855899"/>
              <a:ext cx="409575" cy="9540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p:cNvSpPr txBox="1"/>
            <p:nvPr/>
          </p:nvSpPr>
          <p:spPr>
            <a:xfrm>
              <a:off x="353223" y="3505200"/>
              <a:ext cx="1018377" cy="923330"/>
            </a:xfrm>
            <a:prstGeom prst="rect">
              <a:avLst/>
            </a:prstGeom>
            <a:noFill/>
          </p:spPr>
          <p:txBody>
            <a:bodyPr wrap="square" rtlCol="0">
              <a:spAutoFit/>
            </a:bodyPr>
            <a:lstStyle/>
            <a:p>
              <a:r>
                <a:rPr lang="en-US" dirty="0"/>
                <a:t>Root</a:t>
              </a:r>
            </a:p>
            <a:p>
              <a:r>
                <a:rPr lang="en-US" dirty="0"/>
                <a:t>(LCA of all taxa)</a:t>
              </a:r>
            </a:p>
          </p:txBody>
        </p:sp>
      </p:grpSp>
      <p:grpSp>
        <p:nvGrpSpPr>
          <p:cNvPr id="54" name="Scale bar"/>
          <p:cNvGrpSpPr/>
          <p:nvPr/>
        </p:nvGrpSpPr>
        <p:grpSpPr>
          <a:xfrm>
            <a:off x="2207789" y="1211757"/>
            <a:ext cx="1079578" cy="941956"/>
            <a:chOff x="143988" y="1211757"/>
            <a:chExt cx="1079578" cy="941956"/>
          </a:xfrm>
        </p:grpSpPr>
        <p:cxnSp>
          <p:nvCxnSpPr>
            <p:cNvPr id="55" name="Straight Arrow Connector 54"/>
            <p:cNvCxnSpPr/>
            <p:nvPr/>
          </p:nvCxnSpPr>
          <p:spPr>
            <a:xfrm>
              <a:off x="572294" y="1569463"/>
              <a:ext cx="289358" cy="5842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43988" y="1211757"/>
              <a:ext cx="1079578" cy="369332"/>
            </a:xfrm>
            <a:prstGeom prst="rect">
              <a:avLst/>
            </a:prstGeom>
            <a:noFill/>
          </p:spPr>
          <p:txBody>
            <a:bodyPr wrap="square" rtlCol="0">
              <a:spAutoFit/>
            </a:bodyPr>
            <a:lstStyle/>
            <a:p>
              <a:r>
                <a:rPr lang="en-US" dirty="0"/>
                <a:t>Scale bar</a:t>
              </a:r>
            </a:p>
          </p:txBody>
        </p:sp>
      </p:grpSp>
      <p:cxnSp>
        <p:nvCxnSpPr>
          <p:cNvPr id="57" name="Straight Arrow Connector 56"/>
          <p:cNvCxnSpPr/>
          <p:nvPr/>
        </p:nvCxnSpPr>
        <p:spPr>
          <a:xfrm>
            <a:off x="4197401" y="2886075"/>
            <a:ext cx="0" cy="9239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4191000" y="3124201"/>
            <a:ext cx="2438400" cy="646331"/>
          </a:xfrm>
          <a:prstGeom prst="rect">
            <a:avLst/>
          </a:prstGeom>
          <a:noFill/>
        </p:spPr>
        <p:txBody>
          <a:bodyPr wrap="square" rtlCol="0">
            <a:spAutoFit/>
          </a:bodyPr>
          <a:lstStyle/>
          <a:p>
            <a:r>
              <a:rPr lang="en-US" dirty="0"/>
              <a:t>Vertical distance is irrelevant</a:t>
            </a:r>
          </a:p>
        </p:txBody>
      </p:sp>
    </p:spTree>
    <p:extLst>
      <p:ext uri="{BB962C8B-B14F-4D97-AF65-F5344CB8AC3E}">
        <p14:creationId xmlns:p14="http://schemas.microsoft.com/office/powerpoint/2010/main" val="37128201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89760" y="2434570"/>
            <a:ext cx="8412480" cy="3671960"/>
          </a:xfrm>
          <a:prstGeom prst="rect">
            <a:avLst/>
          </a:prstGeom>
        </p:spPr>
      </p:pic>
    </p:spTree>
    <p:extLst>
      <p:ext uri="{BB962C8B-B14F-4D97-AF65-F5344CB8AC3E}">
        <p14:creationId xmlns:p14="http://schemas.microsoft.com/office/powerpoint/2010/main" val="10473616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Phylogenetically related outbreak of unknown etiology, December 2013</a:t>
            </a:r>
          </a:p>
        </p:txBody>
      </p:sp>
      <p:sp>
        <p:nvSpPr>
          <p:cNvPr id="1048" name="Rectangle 57"/>
          <p:cNvSpPr>
            <a:spLocks noChangeArrowheads="1"/>
          </p:cNvSpPr>
          <p:nvPr/>
        </p:nvSpPr>
        <p:spPr bwMode="auto">
          <a:xfrm>
            <a:off x="4818064" y="1614488"/>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FF0000"/>
                </a:solidFill>
              </a:rPr>
              <a:t> 2013L-5</a:t>
            </a:r>
            <a:endParaRPr lang="en-US" altLang="en-US" dirty="0">
              <a:solidFill>
                <a:srgbClr val="FF0000"/>
              </a:solidFill>
            </a:endParaRPr>
          </a:p>
        </p:txBody>
      </p:sp>
      <p:sp>
        <p:nvSpPr>
          <p:cNvPr id="1049" name="Freeform 58"/>
          <p:cNvSpPr>
            <a:spLocks/>
          </p:cNvSpPr>
          <p:nvPr/>
        </p:nvSpPr>
        <p:spPr bwMode="auto">
          <a:xfrm>
            <a:off x="4659313" y="1708151"/>
            <a:ext cx="76200" cy="415925"/>
          </a:xfrm>
          <a:custGeom>
            <a:avLst/>
            <a:gdLst>
              <a:gd name="T0" fmla="*/ 0 w 48"/>
              <a:gd name="T1" fmla="*/ 262 h 262"/>
              <a:gd name="T2" fmla="*/ 0 w 48"/>
              <a:gd name="T3" fmla="*/ 0 h 262"/>
              <a:gd name="T4" fmla="*/ 48 w 48"/>
              <a:gd name="T5" fmla="*/ 0 h 262"/>
            </a:gdLst>
            <a:ahLst/>
            <a:cxnLst>
              <a:cxn ang="0">
                <a:pos x="T0" y="T1"/>
              </a:cxn>
              <a:cxn ang="0">
                <a:pos x="T2" y="T3"/>
              </a:cxn>
              <a:cxn ang="0">
                <a:pos x="T4" y="T5"/>
              </a:cxn>
            </a:cxnLst>
            <a:rect l="0" t="0" r="r" b="b"/>
            <a:pathLst>
              <a:path w="48" h="262">
                <a:moveTo>
                  <a:pt x="0" y="262"/>
                </a:moveTo>
                <a:lnTo>
                  <a:pt x="0" y="0"/>
                </a:lnTo>
                <a:lnTo>
                  <a:pt x="48" y="0"/>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0" name="Rectangle 59"/>
          <p:cNvSpPr>
            <a:spLocks noChangeArrowheads="1"/>
          </p:cNvSpPr>
          <p:nvPr/>
        </p:nvSpPr>
        <p:spPr bwMode="auto">
          <a:xfrm>
            <a:off x="4895851" y="1895475"/>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FF0000"/>
                </a:solidFill>
              </a:rPr>
              <a:t> 2013L-5</a:t>
            </a:r>
            <a:endParaRPr lang="en-US" altLang="en-US" dirty="0">
              <a:solidFill>
                <a:srgbClr val="FF0000"/>
              </a:solidFill>
            </a:endParaRPr>
          </a:p>
        </p:txBody>
      </p:sp>
      <p:sp>
        <p:nvSpPr>
          <p:cNvPr id="1051" name="Freeform 60"/>
          <p:cNvSpPr>
            <a:spLocks/>
          </p:cNvSpPr>
          <p:nvPr/>
        </p:nvSpPr>
        <p:spPr bwMode="auto">
          <a:xfrm>
            <a:off x="4659314" y="1989139"/>
            <a:ext cx="155575" cy="276225"/>
          </a:xfrm>
          <a:custGeom>
            <a:avLst/>
            <a:gdLst>
              <a:gd name="T0" fmla="*/ 0 w 98"/>
              <a:gd name="T1" fmla="*/ 174 h 174"/>
              <a:gd name="T2" fmla="*/ 0 w 98"/>
              <a:gd name="T3" fmla="*/ 0 h 174"/>
              <a:gd name="T4" fmla="*/ 98 w 98"/>
              <a:gd name="T5" fmla="*/ 0 h 174"/>
            </a:gdLst>
            <a:ahLst/>
            <a:cxnLst>
              <a:cxn ang="0">
                <a:pos x="T0" y="T1"/>
              </a:cxn>
              <a:cxn ang="0">
                <a:pos x="T2" y="T3"/>
              </a:cxn>
              <a:cxn ang="0">
                <a:pos x="T4" y="T5"/>
              </a:cxn>
            </a:cxnLst>
            <a:rect l="0" t="0" r="r" b="b"/>
            <a:pathLst>
              <a:path w="98" h="174">
                <a:moveTo>
                  <a:pt x="0" y="174"/>
                </a:moveTo>
                <a:lnTo>
                  <a:pt x="0" y="0"/>
                </a:lnTo>
                <a:lnTo>
                  <a:pt x="98" y="0"/>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2" name="Rectangle 61"/>
          <p:cNvSpPr>
            <a:spLocks noChangeArrowheads="1"/>
          </p:cNvSpPr>
          <p:nvPr/>
        </p:nvSpPr>
        <p:spPr bwMode="auto">
          <a:xfrm>
            <a:off x="4741864" y="2176463"/>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FF0000"/>
                </a:solidFill>
              </a:rPr>
              <a:t> 2013L-5</a:t>
            </a:r>
            <a:endParaRPr lang="en-US" altLang="en-US" dirty="0">
              <a:solidFill>
                <a:srgbClr val="FF0000"/>
              </a:solidFill>
            </a:endParaRPr>
          </a:p>
        </p:txBody>
      </p:sp>
      <p:sp>
        <p:nvSpPr>
          <p:cNvPr id="1053" name="Freeform 62"/>
          <p:cNvSpPr>
            <a:spLocks/>
          </p:cNvSpPr>
          <p:nvPr/>
        </p:nvSpPr>
        <p:spPr bwMode="auto">
          <a:xfrm>
            <a:off x="4659313" y="2270125"/>
            <a:ext cx="0" cy="134938"/>
          </a:xfrm>
          <a:custGeom>
            <a:avLst/>
            <a:gdLst>
              <a:gd name="T0" fmla="*/ 85 h 85"/>
              <a:gd name="T1" fmla="*/ 0 h 85"/>
              <a:gd name="T2" fmla="*/ 0 h 85"/>
            </a:gdLst>
            <a:ahLst/>
            <a:cxnLst>
              <a:cxn ang="0">
                <a:pos x="0" y="T0"/>
              </a:cxn>
              <a:cxn ang="0">
                <a:pos x="0" y="T1"/>
              </a:cxn>
              <a:cxn ang="0">
                <a:pos x="0" y="T2"/>
              </a:cxn>
            </a:cxnLst>
            <a:rect l="0" t="0" r="r" b="b"/>
            <a:pathLst>
              <a:path h="85">
                <a:moveTo>
                  <a:pt x="0" y="85"/>
                </a:moveTo>
                <a:lnTo>
                  <a:pt x="0" y="0"/>
                </a:lnTo>
                <a:lnTo>
                  <a:pt x="0" y="0"/>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4" name="Rectangle 63"/>
          <p:cNvSpPr>
            <a:spLocks noChangeArrowheads="1"/>
          </p:cNvSpPr>
          <p:nvPr/>
        </p:nvSpPr>
        <p:spPr bwMode="auto">
          <a:xfrm>
            <a:off x="4741864" y="2457450"/>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FF0000"/>
                </a:solidFill>
              </a:rPr>
              <a:t> 2013L-5</a:t>
            </a:r>
            <a:endParaRPr lang="en-US" altLang="en-US" dirty="0">
              <a:solidFill>
                <a:srgbClr val="FF0000"/>
              </a:solidFill>
            </a:endParaRPr>
          </a:p>
        </p:txBody>
      </p:sp>
      <p:sp>
        <p:nvSpPr>
          <p:cNvPr id="1055" name="Freeform 64"/>
          <p:cNvSpPr>
            <a:spLocks/>
          </p:cNvSpPr>
          <p:nvPr/>
        </p:nvSpPr>
        <p:spPr bwMode="auto">
          <a:xfrm>
            <a:off x="4659313" y="2416175"/>
            <a:ext cx="0" cy="134938"/>
          </a:xfrm>
          <a:custGeom>
            <a:avLst/>
            <a:gdLst>
              <a:gd name="T0" fmla="*/ 0 h 85"/>
              <a:gd name="T1" fmla="*/ 85 h 85"/>
              <a:gd name="T2" fmla="*/ 85 h 85"/>
            </a:gdLst>
            <a:ahLst/>
            <a:cxnLst>
              <a:cxn ang="0">
                <a:pos x="0" y="T0"/>
              </a:cxn>
              <a:cxn ang="0">
                <a:pos x="0" y="T1"/>
              </a:cxn>
              <a:cxn ang="0">
                <a:pos x="0" y="T2"/>
              </a:cxn>
            </a:cxnLst>
            <a:rect l="0" t="0" r="r" b="b"/>
            <a:pathLst>
              <a:path h="85">
                <a:moveTo>
                  <a:pt x="0" y="0"/>
                </a:moveTo>
                <a:lnTo>
                  <a:pt x="0" y="85"/>
                </a:lnTo>
                <a:lnTo>
                  <a:pt x="0" y="85"/>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6" name="Freeform 65"/>
          <p:cNvSpPr>
            <a:spLocks/>
          </p:cNvSpPr>
          <p:nvPr/>
        </p:nvSpPr>
        <p:spPr bwMode="auto">
          <a:xfrm>
            <a:off x="5886450" y="1631951"/>
            <a:ext cx="63500" cy="995363"/>
          </a:xfrm>
          <a:custGeom>
            <a:avLst/>
            <a:gdLst>
              <a:gd name="T0" fmla="*/ 0 w 40"/>
              <a:gd name="T1" fmla="*/ 0 h 627"/>
              <a:gd name="T2" fmla="*/ 40 w 40"/>
              <a:gd name="T3" fmla="*/ 0 h 627"/>
              <a:gd name="T4" fmla="*/ 40 w 40"/>
              <a:gd name="T5" fmla="*/ 627 h 627"/>
              <a:gd name="T6" fmla="*/ 0 w 40"/>
              <a:gd name="T7" fmla="*/ 627 h 627"/>
            </a:gdLst>
            <a:ahLst/>
            <a:cxnLst>
              <a:cxn ang="0">
                <a:pos x="T0" y="T1"/>
              </a:cxn>
              <a:cxn ang="0">
                <a:pos x="T2" y="T3"/>
              </a:cxn>
              <a:cxn ang="0">
                <a:pos x="T4" y="T5"/>
              </a:cxn>
              <a:cxn ang="0">
                <a:pos x="T6" y="T7"/>
              </a:cxn>
            </a:cxnLst>
            <a:rect l="0" t="0" r="r" b="b"/>
            <a:pathLst>
              <a:path w="40" h="627">
                <a:moveTo>
                  <a:pt x="0" y="0"/>
                </a:moveTo>
                <a:lnTo>
                  <a:pt x="40" y="0"/>
                </a:lnTo>
                <a:lnTo>
                  <a:pt x="40" y="627"/>
                </a:lnTo>
                <a:lnTo>
                  <a:pt x="0" y="627"/>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7" name="Rectangle 66"/>
          <p:cNvSpPr>
            <a:spLocks noChangeArrowheads="1"/>
          </p:cNvSpPr>
          <p:nvPr/>
        </p:nvSpPr>
        <p:spPr bwMode="auto">
          <a:xfrm>
            <a:off x="5988051" y="2036763"/>
            <a:ext cx="107234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400" dirty="0">
                <a:solidFill>
                  <a:srgbClr val="FF0000"/>
                </a:solidFill>
                <a:latin typeface="MS Sans Serif"/>
              </a:rPr>
              <a:t>1hqSNP [0-2]</a:t>
            </a:r>
            <a:endParaRPr lang="en-US" altLang="en-US" sz="3200" dirty="0">
              <a:solidFill>
                <a:srgbClr val="FF0000"/>
              </a:solidFill>
            </a:endParaRPr>
          </a:p>
        </p:txBody>
      </p:sp>
      <p:sp>
        <p:nvSpPr>
          <p:cNvPr id="1058" name="Line 67"/>
          <p:cNvSpPr>
            <a:spLocks noChangeShapeType="1"/>
          </p:cNvSpPr>
          <p:nvPr/>
        </p:nvSpPr>
        <p:spPr bwMode="auto">
          <a:xfrm>
            <a:off x="4659313" y="2135189"/>
            <a:ext cx="0" cy="415925"/>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59" name="Line 68"/>
          <p:cNvSpPr>
            <a:spLocks noChangeShapeType="1"/>
          </p:cNvSpPr>
          <p:nvPr/>
        </p:nvSpPr>
        <p:spPr bwMode="auto">
          <a:xfrm>
            <a:off x="3690939" y="2130425"/>
            <a:ext cx="968375" cy="0"/>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0" name="Rectangle 69"/>
          <p:cNvSpPr>
            <a:spLocks noChangeArrowheads="1"/>
          </p:cNvSpPr>
          <p:nvPr/>
        </p:nvSpPr>
        <p:spPr bwMode="auto">
          <a:xfrm>
            <a:off x="3889375" y="2751138"/>
            <a:ext cx="2425344"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000" dirty="0">
                <a:solidFill>
                  <a:srgbClr val="C00000"/>
                </a:solidFill>
                <a:latin typeface="MS Sans Serif"/>
              </a:rPr>
              <a:t>cold smoked white fish recall 1hqSNP [0-2]</a:t>
            </a:r>
            <a:endParaRPr lang="en-US" altLang="en-US" dirty="0">
              <a:solidFill>
                <a:srgbClr val="C00000"/>
              </a:solidFill>
            </a:endParaRPr>
          </a:p>
        </p:txBody>
      </p:sp>
      <p:sp>
        <p:nvSpPr>
          <p:cNvPr id="1061" name="Freeform 70"/>
          <p:cNvSpPr>
            <a:spLocks/>
          </p:cNvSpPr>
          <p:nvPr/>
        </p:nvSpPr>
        <p:spPr bwMode="auto">
          <a:xfrm>
            <a:off x="3760789" y="2773363"/>
            <a:ext cx="47625" cy="141288"/>
          </a:xfrm>
          <a:custGeom>
            <a:avLst/>
            <a:gdLst>
              <a:gd name="T0" fmla="*/ 0 w 30"/>
              <a:gd name="T1" fmla="*/ 46 h 89"/>
              <a:gd name="T2" fmla="*/ 0 w 30"/>
              <a:gd name="T3" fmla="*/ 43 h 89"/>
              <a:gd name="T4" fmla="*/ 30 w 30"/>
              <a:gd name="T5" fmla="*/ 0 h 89"/>
              <a:gd name="T6" fmla="*/ 30 w 30"/>
              <a:gd name="T7" fmla="*/ 89 h 89"/>
              <a:gd name="T8" fmla="*/ 0 w 30"/>
              <a:gd name="T9" fmla="*/ 46 h 89"/>
            </a:gdLst>
            <a:ahLst/>
            <a:cxnLst>
              <a:cxn ang="0">
                <a:pos x="T0" y="T1"/>
              </a:cxn>
              <a:cxn ang="0">
                <a:pos x="T2" y="T3"/>
              </a:cxn>
              <a:cxn ang="0">
                <a:pos x="T4" y="T5"/>
              </a:cxn>
              <a:cxn ang="0">
                <a:pos x="T6" y="T7"/>
              </a:cxn>
              <a:cxn ang="0">
                <a:pos x="T8" y="T9"/>
              </a:cxn>
            </a:cxnLst>
            <a:rect l="0" t="0" r="r" b="b"/>
            <a:pathLst>
              <a:path w="30" h="89">
                <a:moveTo>
                  <a:pt x="0" y="46"/>
                </a:moveTo>
                <a:lnTo>
                  <a:pt x="0" y="43"/>
                </a:lnTo>
                <a:lnTo>
                  <a:pt x="30" y="0"/>
                </a:lnTo>
                <a:lnTo>
                  <a:pt x="30" y="89"/>
                </a:lnTo>
                <a:lnTo>
                  <a:pt x="0" y="46"/>
                </a:lnTo>
                <a:close/>
              </a:path>
            </a:pathLst>
          </a:custGeom>
          <a:solidFill>
            <a:srgbClr val="000000"/>
          </a:solidFill>
          <a:ln w="635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2" name="Line 71"/>
          <p:cNvSpPr>
            <a:spLocks noChangeShapeType="1"/>
          </p:cNvSpPr>
          <p:nvPr/>
        </p:nvSpPr>
        <p:spPr bwMode="auto">
          <a:xfrm>
            <a:off x="3690938" y="2844800"/>
            <a:ext cx="63500" cy="0"/>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3" name="Line 72"/>
          <p:cNvSpPr>
            <a:spLocks noChangeShapeType="1"/>
          </p:cNvSpPr>
          <p:nvPr/>
        </p:nvSpPr>
        <p:spPr bwMode="auto">
          <a:xfrm>
            <a:off x="3684588" y="2130425"/>
            <a:ext cx="0" cy="350838"/>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4" name="Line 73"/>
          <p:cNvSpPr>
            <a:spLocks noChangeShapeType="1"/>
          </p:cNvSpPr>
          <p:nvPr/>
        </p:nvSpPr>
        <p:spPr bwMode="auto">
          <a:xfrm>
            <a:off x="3684588" y="2492376"/>
            <a:ext cx="0" cy="352425"/>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5" name="Freeform 74"/>
          <p:cNvSpPr>
            <a:spLocks/>
          </p:cNvSpPr>
          <p:nvPr/>
        </p:nvSpPr>
        <p:spPr bwMode="auto">
          <a:xfrm>
            <a:off x="3605214" y="2487613"/>
            <a:ext cx="79375" cy="458788"/>
          </a:xfrm>
          <a:custGeom>
            <a:avLst/>
            <a:gdLst>
              <a:gd name="T0" fmla="*/ 0 w 50"/>
              <a:gd name="T1" fmla="*/ 289 h 289"/>
              <a:gd name="T2" fmla="*/ 0 w 50"/>
              <a:gd name="T3" fmla="*/ 0 h 289"/>
              <a:gd name="T4" fmla="*/ 50 w 50"/>
              <a:gd name="T5" fmla="*/ 0 h 289"/>
            </a:gdLst>
            <a:ahLst/>
            <a:cxnLst>
              <a:cxn ang="0">
                <a:pos x="T0" y="T1"/>
              </a:cxn>
              <a:cxn ang="0">
                <a:pos x="T2" y="T3"/>
              </a:cxn>
              <a:cxn ang="0">
                <a:pos x="T4" y="T5"/>
              </a:cxn>
            </a:cxnLst>
            <a:rect l="0" t="0" r="r" b="b"/>
            <a:pathLst>
              <a:path w="50" h="289">
                <a:moveTo>
                  <a:pt x="0" y="289"/>
                </a:moveTo>
                <a:lnTo>
                  <a:pt x="0" y="0"/>
                </a:lnTo>
                <a:lnTo>
                  <a:pt x="50" y="0"/>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6" name="Freeform 75"/>
          <p:cNvSpPr>
            <a:spLocks/>
          </p:cNvSpPr>
          <p:nvPr/>
        </p:nvSpPr>
        <p:spPr bwMode="auto">
          <a:xfrm>
            <a:off x="4989513" y="3060700"/>
            <a:ext cx="65088" cy="152400"/>
          </a:xfrm>
          <a:custGeom>
            <a:avLst/>
            <a:gdLst>
              <a:gd name="T0" fmla="*/ 0 w 41"/>
              <a:gd name="T1" fmla="*/ 0 h 96"/>
              <a:gd name="T2" fmla="*/ 41 w 41"/>
              <a:gd name="T3" fmla="*/ 0 h 96"/>
              <a:gd name="T4" fmla="*/ 41 w 41"/>
              <a:gd name="T5" fmla="*/ 96 h 96"/>
              <a:gd name="T6" fmla="*/ 0 w 41"/>
              <a:gd name="T7" fmla="*/ 96 h 96"/>
            </a:gdLst>
            <a:ahLst/>
            <a:cxnLst>
              <a:cxn ang="0">
                <a:pos x="T0" y="T1"/>
              </a:cxn>
              <a:cxn ang="0">
                <a:pos x="T2" y="T3"/>
              </a:cxn>
              <a:cxn ang="0">
                <a:pos x="T4" y="T5"/>
              </a:cxn>
              <a:cxn ang="0">
                <a:pos x="T6" y="T7"/>
              </a:cxn>
            </a:cxnLst>
            <a:rect l="0" t="0" r="r" b="b"/>
            <a:pathLst>
              <a:path w="41" h="96">
                <a:moveTo>
                  <a:pt x="0" y="0"/>
                </a:moveTo>
                <a:lnTo>
                  <a:pt x="41" y="0"/>
                </a:lnTo>
                <a:lnTo>
                  <a:pt x="41" y="96"/>
                </a:lnTo>
                <a:lnTo>
                  <a:pt x="0" y="96"/>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7" name="Rectangle 76"/>
          <p:cNvSpPr>
            <a:spLocks noChangeArrowheads="1"/>
          </p:cNvSpPr>
          <p:nvPr/>
        </p:nvSpPr>
        <p:spPr bwMode="auto">
          <a:xfrm>
            <a:off x="5092700" y="3044825"/>
            <a:ext cx="23403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000">
                <a:solidFill>
                  <a:srgbClr val="0070C0"/>
                </a:solidFill>
                <a:latin typeface="MS Sans Serif"/>
              </a:rPr>
              <a:t>kale</a:t>
            </a:r>
            <a:endParaRPr lang="en-US" altLang="en-US">
              <a:solidFill>
                <a:srgbClr val="0070C0"/>
              </a:solidFill>
            </a:endParaRPr>
          </a:p>
        </p:txBody>
      </p:sp>
      <p:sp>
        <p:nvSpPr>
          <p:cNvPr id="1068" name="Rectangle 77"/>
          <p:cNvSpPr>
            <a:spLocks noChangeArrowheads="1"/>
          </p:cNvSpPr>
          <p:nvPr/>
        </p:nvSpPr>
        <p:spPr bwMode="auto">
          <a:xfrm>
            <a:off x="4000501" y="3043238"/>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0070C0"/>
                </a:solidFill>
              </a:rPr>
              <a:t> 2013L-5</a:t>
            </a:r>
            <a:endParaRPr lang="en-US" altLang="en-US" dirty="0">
              <a:solidFill>
                <a:srgbClr val="0070C0"/>
              </a:solidFill>
            </a:endParaRPr>
          </a:p>
        </p:txBody>
      </p:sp>
      <p:sp>
        <p:nvSpPr>
          <p:cNvPr id="1069" name="Line 78"/>
          <p:cNvSpPr>
            <a:spLocks noChangeShapeType="1"/>
          </p:cNvSpPr>
          <p:nvPr/>
        </p:nvSpPr>
        <p:spPr bwMode="auto">
          <a:xfrm>
            <a:off x="3611564" y="3136900"/>
            <a:ext cx="307975" cy="0"/>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0" name="Freeform 79"/>
          <p:cNvSpPr>
            <a:spLocks/>
          </p:cNvSpPr>
          <p:nvPr/>
        </p:nvSpPr>
        <p:spPr bwMode="auto">
          <a:xfrm>
            <a:off x="5230813" y="3341688"/>
            <a:ext cx="63500" cy="152400"/>
          </a:xfrm>
          <a:custGeom>
            <a:avLst/>
            <a:gdLst>
              <a:gd name="T0" fmla="*/ 0 w 40"/>
              <a:gd name="T1" fmla="*/ 0 h 96"/>
              <a:gd name="T2" fmla="*/ 40 w 40"/>
              <a:gd name="T3" fmla="*/ 0 h 96"/>
              <a:gd name="T4" fmla="*/ 40 w 40"/>
              <a:gd name="T5" fmla="*/ 96 h 96"/>
              <a:gd name="T6" fmla="*/ 0 w 40"/>
              <a:gd name="T7" fmla="*/ 96 h 96"/>
            </a:gdLst>
            <a:ahLst/>
            <a:cxnLst>
              <a:cxn ang="0">
                <a:pos x="T0" y="T1"/>
              </a:cxn>
              <a:cxn ang="0">
                <a:pos x="T2" y="T3"/>
              </a:cxn>
              <a:cxn ang="0">
                <a:pos x="T4" y="T5"/>
              </a:cxn>
              <a:cxn ang="0">
                <a:pos x="T6" y="T7"/>
              </a:cxn>
            </a:cxnLst>
            <a:rect l="0" t="0" r="r" b="b"/>
            <a:pathLst>
              <a:path w="40" h="96">
                <a:moveTo>
                  <a:pt x="0" y="0"/>
                </a:moveTo>
                <a:lnTo>
                  <a:pt x="40" y="0"/>
                </a:lnTo>
                <a:lnTo>
                  <a:pt x="40" y="96"/>
                </a:lnTo>
                <a:lnTo>
                  <a:pt x="0" y="96"/>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1" name="Rectangle 80"/>
          <p:cNvSpPr>
            <a:spLocks noChangeArrowheads="1"/>
          </p:cNvSpPr>
          <p:nvPr/>
        </p:nvSpPr>
        <p:spPr bwMode="auto">
          <a:xfrm>
            <a:off x="5332413" y="3325813"/>
            <a:ext cx="270908"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000">
                <a:solidFill>
                  <a:srgbClr val="0070C0"/>
                </a:solidFill>
                <a:latin typeface="MS Sans Serif"/>
              </a:rPr>
              <a:t>NYC</a:t>
            </a:r>
            <a:endParaRPr lang="en-US" altLang="en-US">
              <a:solidFill>
                <a:srgbClr val="0070C0"/>
              </a:solidFill>
            </a:endParaRPr>
          </a:p>
        </p:txBody>
      </p:sp>
      <p:sp>
        <p:nvSpPr>
          <p:cNvPr id="1072" name="Rectangle 81"/>
          <p:cNvSpPr>
            <a:spLocks noChangeArrowheads="1"/>
          </p:cNvSpPr>
          <p:nvPr/>
        </p:nvSpPr>
        <p:spPr bwMode="auto">
          <a:xfrm>
            <a:off x="4240214" y="3324225"/>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0070C0"/>
                </a:solidFill>
              </a:rPr>
              <a:t> 2013L-5</a:t>
            </a:r>
            <a:endParaRPr lang="en-US" altLang="en-US" dirty="0">
              <a:solidFill>
                <a:srgbClr val="0070C0"/>
              </a:solidFill>
            </a:endParaRPr>
          </a:p>
        </p:txBody>
      </p:sp>
      <p:sp>
        <p:nvSpPr>
          <p:cNvPr id="1073" name="Line 82"/>
          <p:cNvSpPr>
            <a:spLocks noChangeShapeType="1"/>
          </p:cNvSpPr>
          <p:nvPr/>
        </p:nvSpPr>
        <p:spPr bwMode="auto">
          <a:xfrm>
            <a:off x="3611563" y="3417888"/>
            <a:ext cx="547688" cy="0"/>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4" name="Freeform 83"/>
          <p:cNvSpPr>
            <a:spLocks/>
          </p:cNvSpPr>
          <p:nvPr/>
        </p:nvSpPr>
        <p:spPr bwMode="auto">
          <a:xfrm>
            <a:off x="7222795" y="1631950"/>
            <a:ext cx="65088" cy="1862138"/>
          </a:xfrm>
          <a:custGeom>
            <a:avLst/>
            <a:gdLst>
              <a:gd name="T0" fmla="*/ 0 w 41"/>
              <a:gd name="T1" fmla="*/ 0 h 1173"/>
              <a:gd name="T2" fmla="*/ 41 w 41"/>
              <a:gd name="T3" fmla="*/ 0 h 1173"/>
              <a:gd name="T4" fmla="*/ 41 w 41"/>
              <a:gd name="T5" fmla="*/ 1173 h 1173"/>
              <a:gd name="T6" fmla="*/ 0 w 41"/>
              <a:gd name="T7" fmla="*/ 1173 h 1173"/>
            </a:gdLst>
            <a:ahLst/>
            <a:cxnLst>
              <a:cxn ang="0">
                <a:pos x="T0" y="T1"/>
              </a:cxn>
              <a:cxn ang="0">
                <a:pos x="T2" y="T3"/>
              </a:cxn>
              <a:cxn ang="0">
                <a:pos x="T4" y="T5"/>
              </a:cxn>
              <a:cxn ang="0">
                <a:pos x="T6" y="T7"/>
              </a:cxn>
            </a:cxnLst>
            <a:rect l="0" t="0" r="r" b="b"/>
            <a:pathLst>
              <a:path w="41" h="1173">
                <a:moveTo>
                  <a:pt x="0" y="0"/>
                </a:moveTo>
                <a:lnTo>
                  <a:pt x="41" y="0"/>
                </a:lnTo>
                <a:lnTo>
                  <a:pt x="41" y="1173"/>
                </a:lnTo>
                <a:lnTo>
                  <a:pt x="0" y="1173"/>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5" name="Rectangle 84"/>
          <p:cNvSpPr>
            <a:spLocks noChangeArrowheads="1"/>
          </p:cNvSpPr>
          <p:nvPr/>
        </p:nvSpPr>
        <p:spPr bwMode="auto">
          <a:xfrm>
            <a:off x="7325983" y="2470151"/>
            <a:ext cx="1056379" cy="430887"/>
          </a:xfrm>
          <a:prstGeom prst="rect">
            <a:avLst/>
          </a:prstGeom>
          <a:noFill/>
          <a:ln>
            <a:noFill/>
          </a:ln>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400" dirty="0">
                <a:solidFill>
                  <a:srgbClr val="0070C0"/>
                </a:solidFill>
                <a:latin typeface="MS Sans Serif"/>
              </a:rPr>
              <a:t>10.5 hqSNPs</a:t>
            </a:r>
            <a:br>
              <a:rPr lang="en-US" altLang="en-US" sz="1400" dirty="0">
                <a:solidFill>
                  <a:srgbClr val="0070C0"/>
                </a:solidFill>
                <a:latin typeface="MS Sans Serif"/>
              </a:rPr>
            </a:br>
            <a:r>
              <a:rPr lang="en-US" altLang="en-US" sz="1400" dirty="0">
                <a:solidFill>
                  <a:srgbClr val="0070C0"/>
                </a:solidFill>
                <a:latin typeface="MS Sans Serif"/>
              </a:rPr>
              <a:t>[0-22]</a:t>
            </a:r>
            <a:endParaRPr lang="en-US" altLang="en-US" sz="3200" dirty="0">
              <a:solidFill>
                <a:srgbClr val="0070C0"/>
              </a:solidFill>
            </a:endParaRPr>
          </a:p>
        </p:txBody>
      </p:sp>
      <p:sp>
        <p:nvSpPr>
          <p:cNvPr id="1076" name="Line 85"/>
          <p:cNvSpPr>
            <a:spLocks noChangeShapeType="1"/>
          </p:cNvSpPr>
          <p:nvPr/>
        </p:nvSpPr>
        <p:spPr bwMode="auto">
          <a:xfrm>
            <a:off x="3605213" y="2959100"/>
            <a:ext cx="0" cy="458788"/>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8" name="Line 86"/>
          <p:cNvSpPr>
            <a:spLocks noChangeShapeType="1"/>
          </p:cNvSpPr>
          <p:nvPr/>
        </p:nvSpPr>
        <p:spPr bwMode="auto">
          <a:xfrm>
            <a:off x="2293939" y="2952750"/>
            <a:ext cx="1311275" cy="0"/>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79" name="Rectangle 87"/>
          <p:cNvSpPr>
            <a:spLocks noChangeArrowheads="1"/>
          </p:cNvSpPr>
          <p:nvPr/>
        </p:nvSpPr>
        <p:spPr bwMode="auto">
          <a:xfrm>
            <a:off x="4708526" y="3605213"/>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000000"/>
                </a:solidFill>
              </a:rPr>
              <a:t> 2013L-5</a:t>
            </a:r>
            <a:endParaRPr lang="en-US" altLang="en-US" dirty="0"/>
          </a:p>
        </p:txBody>
      </p:sp>
      <p:sp>
        <p:nvSpPr>
          <p:cNvPr id="1080" name="Freeform 88"/>
          <p:cNvSpPr>
            <a:spLocks/>
          </p:cNvSpPr>
          <p:nvPr/>
        </p:nvSpPr>
        <p:spPr bwMode="auto">
          <a:xfrm>
            <a:off x="2289175" y="3330575"/>
            <a:ext cx="2338388" cy="368300"/>
          </a:xfrm>
          <a:custGeom>
            <a:avLst/>
            <a:gdLst>
              <a:gd name="T0" fmla="*/ 0 w 1473"/>
              <a:gd name="T1" fmla="*/ 0 h 232"/>
              <a:gd name="T2" fmla="*/ 0 w 1473"/>
              <a:gd name="T3" fmla="*/ 232 h 232"/>
              <a:gd name="T4" fmla="*/ 1473 w 1473"/>
              <a:gd name="T5" fmla="*/ 232 h 232"/>
            </a:gdLst>
            <a:ahLst/>
            <a:cxnLst>
              <a:cxn ang="0">
                <a:pos x="T0" y="T1"/>
              </a:cxn>
              <a:cxn ang="0">
                <a:pos x="T2" y="T3"/>
              </a:cxn>
              <a:cxn ang="0">
                <a:pos x="T4" y="T5"/>
              </a:cxn>
            </a:cxnLst>
            <a:rect l="0" t="0" r="r" b="b"/>
            <a:pathLst>
              <a:path w="1473" h="232">
                <a:moveTo>
                  <a:pt x="0" y="0"/>
                </a:moveTo>
                <a:lnTo>
                  <a:pt x="0" y="232"/>
                </a:lnTo>
                <a:lnTo>
                  <a:pt x="1473" y="232"/>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1" name="Rectangle 89"/>
          <p:cNvSpPr>
            <a:spLocks noChangeArrowheads="1"/>
          </p:cNvSpPr>
          <p:nvPr/>
        </p:nvSpPr>
        <p:spPr bwMode="auto">
          <a:xfrm>
            <a:off x="4510089" y="3886200"/>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000000"/>
                </a:solidFill>
              </a:rPr>
              <a:t> 2013L-5</a:t>
            </a:r>
            <a:endParaRPr lang="en-US" altLang="en-US" dirty="0"/>
          </a:p>
        </p:txBody>
      </p:sp>
      <p:sp>
        <p:nvSpPr>
          <p:cNvPr id="1082" name="Freeform 90"/>
          <p:cNvSpPr>
            <a:spLocks/>
          </p:cNvSpPr>
          <p:nvPr/>
        </p:nvSpPr>
        <p:spPr bwMode="auto">
          <a:xfrm>
            <a:off x="2289176" y="3979863"/>
            <a:ext cx="2138363" cy="134938"/>
          </a:xfrm>
          <a:custGeom>
            <a:avLst/>
            <a:gdLst>
              <a:gd name="T0" fmla="*/ 0 w 1347"/>
              <a:gd name="T1" fmla="*/ 85 h 85"/>
              <a:gd name="T2" fmla="*/ 0 w 1347"/>
              <a:gd name="T3" fmla="*/ 0 h 85"/>
              <a:gd name="T4" fmla="*/ 1347 w 1347"/>
              <a:gd name="T5" fmla="*/ 0 h 85"/>
            </a:gdLst>
            <a:ahLst/>
            <a:cxnLst>
              <a:cxn ang="0">
                <a:pos x="T0" y="T1"/>
              </a:cxn>
              <a:cxn ang="0">
                <a:pos x="T2" y="T3"/>
              </a:cxn>
              <a:cxn ang="0">
                <a:pos x="T4" y="T5"/>
              </a:cxn>
            </a:cxnLst>
            <a:rect l="0" t="0" r="r" b="b"/>
            <a:pathLst>
              <a:path w="1347" h="85">
                <a:moveTo>
                  <a:pt x="0" y="85"/>
                </a:moveTo>
                <a:lnTo>
                  <a:pt x="0" y="0"/>
                </a:lnTo>
                <a:lnTo>
                  <a:pt x="1347" y="0"/>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3" name="Rectangle 91"/>
          <p:cNvSpPr>
            <a:spLocks noChangeArrowheads="1"/>
          </p:cNvSpPr>
          <p:nvPr/>
        </p:nvSpPr>
        <p:spPr bwMode="auto">
          <a:xfrm>
            <a:off x="3617914" y="4167188"/>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000000"/>
                </a:solidFill>
              </a:rPr>
              <a:t> 2013L-5</a:t>
            </a:r>
            <a:endParaRPr lang="en-US" altLang="en-US" dirty="0"/>
          </a:p>
        </p:txBody>
      </p:sp>
      <p:sp>
        <p:nvSpPr>
          <p:cNvPr id="1084" name="Freeform 92"/>
          <p:cNvSpPr>
            <a:spLocks/>
          </p:cNvSpPr>
          <p:nvPr/>
        </p:nvSpPr>
        <p:spPr bwMode="auto">
          <a:xfrm>
            <a:off x="2289175" y="4125913"/>
            <a:ext cx="1246188" cy="134938"/>
          </a:xfrm>
          <a:custGeom>
            <a:avLst/>
            <a:gdLst>
              <a:gd name="T0" fmla="*/ 0 w 785"/>
              <a:gd name="T1" fmla="*/ 0 h 85"/>
              <a:gd name="T2" fmla="*/ 0 w 785"/>
              <a:gd name="T3" fmla="*/ 85 h 85"/>
              <a:gd name="T4" fmla="*/ 785 w 785"/>
              <a:gd name="T5" fmla="*/ 85 h 85"/>
            </a:gdLst>
            <a:ahLst/>
            <a:cxnLst>
              <a:cxn ang="0">
                <a:pos x="T0" y="T1"/>
              </a:cxn>
              <a:cxn ang="0">
                <a:pos x="T2" y="T3"/>
              </a:cxn>
              <a:cxn ang="0">
                <a:pos x="T4" y="T5"/>
              </a:cxn>
            </a:cxnLst>
            <a:rect l="0" t="0" r="r" b="b"/>
            <a:pathLst>
              <a:path w="785" h="85">
                <a:moveTo>
                  <a:pt x="0" y="0"/>
                </a:moveTo>
                <a:lnTo>
                  <a:pt x="0" y="85"/>
                </a:lnTo>
                <a:lnTo>
                  <a:pt x="785" y="85"/>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5" name="Line 93"/>
          <p:cNvSpPr>
            <a:spLocks noChangeShapeType="1"/>
          </p:cNvSpPr>
          <p:nvPr/>
        </p:nvSpPr>
        <p:spPr bwMode="auto">
          <a:xfrm>
            <a:off x="2289175" y="2952751"/>
            <a:ext cx="0" cy="646113"/>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6" name="Line 94"/>
          <p:cNvSpPr>
            <a:spLocks noChangeShapeType="1"/>
          </p:cNvSpPr>
          <p:nvPr/>
        </p:nvSpPr>
        <p:spPr bwMode="auto">
          <a:xfrm>
            <a:off x="2289175" y="3611563"/>
            <a:ext cx="0" cy="649288"/>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7" name="Freeform 95"/>
          <p:cNvSpPr>
            <a:spLocks/>
          </p:cNvSpPr>
          <p:nvPr/>
        </p:nvSpPr>
        <p:spPr bwMode="auto">
          <a:xfrm>
            <a:off x="1946275" y="3605214"/>
            <a:ext cx="342900" cy="796925"/>
          </a:xfrm>
          <a:custGeom>
            <a:avLst/>
            <a:gdLst>
              <a:gd name="T0" fmla="*/ 0 w 216"/>
              <a:gd name="T1" fmla="*/ 502 h 502"/>
              <a:gd name="T2" fmla="*/ 0 w 216"/>
              <a:gd name="T3" fmla="*/ 0 h 502"/>
              <a:gd name="T4" fmla="*/ 216 w 216"/>
              <a:gd name="T5" fmla="*/ 0 h 502"/>
            </a:gdLst>
            <a:ahLst/>
            <a:cxnLst>
              <a:cxn ang="0">
                <a:pos x="T0" y="T1"/>
              </a:cxn>
              <a:cxn ang="0">
                <a:pos x="T2" y="T3"/>
              </a:cxn>
              <a:cxn ang="0">
                <a:pos x="T4" y="T5"/>
              </a:cxn>
            </a:cxnLst>
            <a:rect l="0" t="0" r="r" b="b"/>
            <a:pathLst>
              <a:path w="216" h="502">
                <a:moveTo>
                  <a:pt x="0" y="502"/>
                </a:moveTo>
                <a:lnTo>
                  <a:pt x="0" y="0"/>
                </a:lnTo>
                <a:lnTo>
                  <a:pt x="216" y="0"/>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88" name="Rectangle 96"/>
          <p:cNvSpPr>
            <a:spLocks noChangeArrowheads="1"/>
          </p:cNvSpPr>
          <p:nvPr/>
        </p:nvSpPr>
        <p:spPr bwMode="auto">
          <a:xfrm>
            <a:off x="3975101" y="4448175"/>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000000"/>
                </a:solidFill>
              </a:rPr>
              <a:t> 2013L-5</a:t>
            </a:r>
            <a:endParaRPr lang="en-US" altLang="en-US" dirty="0"/>
          </a:p>
        </p:txBody>
      </p:sp>
      <p:sp>
        <p:nvSpPr>
          <p:cNvPr id="1089" name="Freeform 97"/>
          <p:cNvSpPr>
            <a:spLocks/>
          </p:cNvSpPr>
          <p:nvPr/>
        </p:nvSpPr>
        <p:spPr bwMode="auto">
          <a:xfrm>
            <a:off x="3579813" y="4541838"/>
            <a:ext cx="312738" cy="134938"/>
          </a:xfrm>
          <a:custGeom>
            <a:avLst/>
            <a:gdLst>
              <a:gd name="T0" fmla="*/ 0 w 197"/>
              <a:gd name="T1" fmla="*/ 85 h 85"/>
              <a:gd name="T2" fmla="*/ 0 w 197"/>
              <a:gd name="T3" fmla="*/ 0 h 85"/>
              <a:gd name="T4" fmla="*/ 197 w 197"/>
              <a:gd name="T5" fmla="*/ 0 h 85"/>
            </a:gdLst>
            <a:ahLst/>
            <a:cxnLst>
              <a:cxn ang="0">
                <a:pos x="T0" y="T1"/>
              </a:cxn>
              <a:cxn ang="0">
                <a:pos x="T2" y="T3"/>
              </a:cxn>
              <a:cxn ang="0">
                <a:pos x="T4" y="T5"/>
              </a:cxn>
            </a:cxnLst>
            <a:rect l="0" t="0" r="r" b="b"/>
            <a:pathLst>
              <a:path w="197" h="85">
                <a:moveTo>
                  <a:pt x="0" y="85"/>
                </a:moveTo>
                <a:lnTo>
                  <a:pt x="0" y="0"/>
                </a:lnTo>
                <a:lnTo>
                  <a:pt x="197" y="0"/>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0" name="Rectangle 98"/>
          <p:cNvSpPr>
            <a:spLocks noChangeArrowheads="1"/>
          </p:cNvSpPr>
          <p:nvPr/>
        </p:nvSpPr>
        <p:spPr bwMode="auto">
          <a:xfrm>
            <a:off x="4329114" y="4729163"/>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000000"/>
                </a:solidFill>
              </a:rPr>
              <a:t> 2013L-5</a:t>
            </a:r>
            <a:endParaRPr lang="en-US" altLang="en-US" dirty="0"/>
          </a:p>
        </p:txBody>
      </p:sp>
      <p:sp>
        <p:nvSpPr>
          <p:cNvPr id="1091" name="Freeform 99"/>
          <p:cNvSpPr>
            <a:spLocks/>
          </p:cNvSpPr>
          <p:nvPr/>
        </p:nvSpPr>
        <p:spPr bwMode="auto">
          <a:xfrm>
            <a:off x="3579813" y="4687888"/>
            <a:ext cx="666750" cy="134938"/>
          </a:xfrm>
          <a:custGeom>
            <a:avLst/>
            <a:gdLst>
              <a:gd name="T0" fmla="*/ 0 w 420"/>
              <a:gd name="T1" fmla="*/ 0 h 85"/>
              <a:gd name="T2" fmla="*/ 0 w 420"/>
              <a:gd name="T3" fmla="*/ 85 h 85"/>
              <a:gd name="T4" fmla="*/ 420 w 420"/>
              <a:gd name="T5" fmla="*/ 85 h 85"/>
            </a:gdLst>
            <a:ahLst/>
            <a:cxnLst>
              <a:cxn ang="0">
                <a:pos x="T0" y="T1"/>
              </a:cxn>
              <a:cxn ang="0">
                <a:pos x="T2" y="T3"/>
              </a:cxn>
              <a:cxn ang="0">
                <a:pos x="T4" y="T5"/>
              </a:cxn>
            </a:cxnLst>
            <a:rect l="0" t="0" r="r" b="b"/>
            <a:pathLst>
              <a:path w="420" h="85">
                <a:moveTo>
                  <a:pt x="0" y="0"/>
                </a:moveTo>
                <a:lnTo>
                  <a:pt x="0" y="85"/>
                </a:lnTo>
                <a:lnTo>
                  <a:pt x="420" y="85"/>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2" name="Freeform 100"/>
          <p:cNvSpPr>
            <a:spLocks/>
          </p:cNvSpPr>
          <p:nvPr/>
        </p:nvSpPr>
        <p:spPr bwMode="auto">
          <a:xfrm>
            <a:off x="2795589" y="4683125"/>
            <a:ext cx="784225" cy="204788"/>
          </a:xfrm>
          <a:custGeom>
            <a:avLst/>
            <a:gdLst>
              <a:gd name="T0" fmla="*/ 0 w 494"/>
              <a:gd name="T1" fmla="*/ 129 h 129"/>
              <a:gd name="T2" fmla="*/ 0 w 494"/>
              <a:gd name="T3" fmla="*/ 0 h 129"/>
              <a:gd name="T4" fmla="*/ 494 w 494"/>
              <a:gd name="T5" fmla="*/ 0 h 129"/>
            </a:gdLst>
            <a:ahLst/>
            <a:cxnLst>
              <a:cxn ang="0">
                <a:pos x="T0" y="T1"/>
              </a:cxn>
              <a:cxn ang="0">
                <a:pos x="T2" y="T3"/>
              </a:cxn>
              <a:cxn ang="0">
                <a:pos x="T4" y="T5"/>
              </a:cxn>
            </a:cxnLst>
            <a:rect l="0" t="0" r="r" b="b"/>
            <a:pathLst>
              <a:path w="494" h="129">
                <a:moveTo>
                  <a:pt x="0" y="129"/>
                </a:moveTo>
                <a:lnTo>
                  <a:pt x="0" y="0"/>
                </a:lnTo>
                <a:lnTo>
                  <a:pt x="494" y="0"/>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3" name="Rectangle 101"/>
          <p:cNvSpPr>
            <a:spLocks noChangeArrowheads="1"/>
          </p:cNvSpPr>
          <p:nvPr/>
        </p:nvSpPr>
        <p:spPr bwMode="auto">
          <a:xfrm>
            <a:off x="4405314" y="5010150"/>
            <a:ext cx="60433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200" dirty="0">
                <a:solidFill>
                  <a:srgbClr val="000000"/>
                </a:solidFill>
              </a:rPr>
              <a:t> 2013L-5</a:t>
            </a:r>
            <a:endParaRPr lang="en-US" altLang="en-US" dirty="0"/>
          </a:p>
        </p:txBody>
      </p:sp>
      <p:sp>
        <p:nvSpPr>
          <p:cNvPr id="1094" name="Freeform 102"/>
          <p:cNvSpPr>
            <a:spLocks/>
          </p:cNvSpPr>
          <p:nvPr/>
        </p:nvSpPr>
        <p:spPr bwMode="auto">
          <a:xfrm>
            <a:off x="2795589" y="4899025"/>
            <a:ext cx="1527175" cy="204788"/>
          </a:xfrm>
          <a:custGeom>
            <a:avLst/>
            <a:gdLst>
              <a:gd name="T0" fmla="*/ 0 w 962"/>
              <a:gd name="T1" fmla="*/ 0 h 129"/>
              <a:gd name="T2" fmla="*/ 0 w 962"/>
              <a:gd name="T3" fmla="*/ 129 h 129"/>
              <a:gd name="T4" fmla="*/ 962 w 962"/>
              <a:gd name="T5" fmla="*/ 129 h 129"/>
            </a:gdLst>
            <a:ahLst/>
            <a:cxnLst>
              <a:cxn ang="0">
                <a:pos x="T0" y="T1"/>
              </a:cxn>
              <a:cxn ang="0">
                <a:pos x="T2" y="T3"/>
              </a:cxn>
              <a:cxn ang="0">
                <a:pos x="T4" y="T5"/>
              </a:cxn>
            </a:cxnLst>
            <a:rect l="0" t="0" r="r" b="b"/>
            <a:pathLst>
              <a:path w="962" h="129">
                <a:moveTo>
                  <a:pt x="0" y="0"/>
                </a:moveTo>
                <a:lnTo>
                  <a:pt x="0" y="129"/>
                </a:lnTo>
                <a:lnTo>
                  <a:pt x="962" y="129"/>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5" name="Rectangle 103"/>
          <p:cNvSpPr>
            <a:spLocks noChangeArrowheads="1"/>
          </p:cNvSpPr>
          <p:nvPr/>
        </p:nvSpPr>
        <p:spPr bwMode="auto">
          <a:xfrm>
            <a:off x="4557713" y="5643563"/>
            <a:ext cx="223779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000" dirty="0">
                <a:solidFill>
                  <a:srgbClr val="000000"/>
                </a:solidFill>
                <a:latin typeface="MS Sans Serif"/>
              </a:rPr>
              <a:t> Farmstead cheese outbreak July 2013</a:t>
            </a:r>
            <a:endParaRPr lang="en-US" altLang="en-US" dirty="0"/>
          </a:p>
        </p:txBody>
      </p:sp>
      <p:sp>
        <p:nvSpPr>
          <p:cNvPr id="1096" name="Freeform 104"/>
          <p:cNvSpPr>
            <a:spLocks/>
          </p:cNvSpPr>
          <p:nvPr/>
        </p:nvSpPr>
        <p:spPr bwMode="auto">
          <a:xfrm>
            <a:off x="4340225" y="5256213"/>
            <a:ext cx="134938" cy="960438"/>
          </a:xfrm>
          <a:custGeom>
            <a:avLst/>
            <a:gdLst>
              <a:gd name="T0" fmla="*/ 0 w 85"/>
              <a:gd name="T1" fmla="*/ 304 h 605"/>
              <a:gd name="T2" fmla="*/ 0 w 85"/>
              <a:gd name="T3" fmla="*/ 301 h 605"/>
              <a:gd name="T4" fmla="*/ 85 w 85"/>
              <a:gd name="T5" fmla="*/ 0 h 605"/>
              <a:gd name="T6" fmla="*/ 85 w 85"/>
              <a:gd name="T7" fmla="*/ 605 h 605"/>
              <a:gd name="T8" fmla="*/ 0 w 85"/>
              <a:gd name="T9" fmla="*/ 304 h 605"/>
            </a:gdLst>
            <a:ahLst/>
            <a:cxnLst>
              <a:cxn ang="0">
                <a:pos x="T0" y="T1"/>
              </a:cxn>
              <a:cxn ang="0">
                <a:pos x="T2" y="T3"/>
              </a:cxn>
              <a:cxn ang="0">
                <a:pos x="T4" y="T5"/>
              </a:cxn>
              <a:cxn ang="0">
                <a:pos x="T6" y="T7"/>
              </a:cxn>
              <a:cxn ang="0">
                <a:pos x="T8" y="T9"/>
              </a:cxn>
            </a:cxnLst>
            <a:rect l="0" t="0" r="r" b="b"/>
            <a:pathLst>
              <a:path w="85" h="605">
                <a:moveTo>
                  <a:pt x="0" y="304"/>
                </a:moveTo>
                <a:lnTo>
                  <a:pt x="0" y="301"/>
                </a:lnTo>
                <a:lnTo>
                  <a:pt x="85" y="0"/>
                </a:lnTo>
                <a:lnTo>
                  <a:pt x="85" y="605"/>
                </a:lnTo>
                <a:lnTo>
                  <a:pt x="0" y="304"/>
                </a:lnTo>
                <a:close/>
              </a:path>
            </a:pathLst>
          </a:custGeom>
          <a:solidFill>
            <a:srgbClr val="000000"/>
          </a:solidFill>
          <a:ln w="6350" cap="sq">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97" name="Line 105"/>
          <p:cNvSpPr>
            <a:spLocks noChangeShapeType="1"/>
          </p:cNvSpPr>
          <p:nvPr/>
        </p:nvSpPr>
        <p:spPr bwMode="auto">
          <a:xfrm>
            <a:off x="2800351" y="5737225"/>
            <a:ext cx="1533525" cy="0"/>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8" name="Line 106"/>
          <p:cNvSpPr>
            <a:spLocks noChangeShapeType="1"/>
          </p:cNvSpPr>
          <p:nvPr/>
        </p:nvSpPr>
        <p:spPr bwMode="auto">
          <a:xfrm>
            <a:off x="2795588" y="4683125"/>
            <a:ext cx="0" cy="520700"/>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9" name="Line 107"/>
          <p:cNvSpPr>
            <a:spLocks noChangeShapeType="1"/>
          </p:cNvSpPr>
          <p:nvPr/>
        </p:nvSpPr>
        <p:spPr bwMode="auto">
          <a:xfrm>
            <a:off x="2795588" y="5214938"/>
            <a:ext cx="0" cy="522288"/>
          </a:xfrm>
          <a:prstGeom prst="line">
            <a:avLst/>
          </a:prstGeom>
          <a:noFill/>
          <a:ln w="11113" cap="sq">
            <a:solidFill>
              <a:srgbClr val="00000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0" name="Freeform 108"/>
          <p:cNvSpPr>
            <a:spLocks/>
          </p:cNvSpPr>
          <p:nvPr/>
        </p:nvSpPr>
        <p:spPr bwMode="auto">
          <a:xfrm>
            <a:off x="1946276" y="4413251"/>
            <a:ext cx="849313" cy="796925"/>
          </a:xfrm>
          <a:custGeom>
            <a:avLst/>
            <a:gdLst>
              <a:gd name="T0" fmla="*/ 0 w 535"/>
              <a:gd name="T1" fmla="*/ 0 h 502"/>
              <a:gd name="T2" fmla="*/ 0 w 535"/>
              <a:gd name="T3" fmla="*/ 502 h 502"/>
              <a:gd name="T4" fmla="*/ 535 w 535"/>
              <a:gd name="T5" fmla="*/ 502 h 502"/>
            </a:gdLst>
            <a:ahLst/>
            <a:cxnLst>
              <a:cxn ang="0">
                <a:pos x="T0" y="T1"/>
              </a:cxn>
              <a:cxn ang="0">
                <a:pos x="T2" y="T3"/>
              </a:cxn>
              <a:cxn ang="0">
                <a:pos x="T4" y="T5"/>
              </a:cxn>
            </a:cxnLst>
            <a:rect l="0" t="0" r="r" b="b"/>
            <a:pathLst>
              <a:path w="535" h="502">
                <a:moveTo>
                  <a:pt x="0" y="0"/>
                </a:moveTo>
                <a:lnTo>
                  <a:pt x="0" y="502"/>
                </a:lnTo>
                <a:lnTo>
                  <a:pt x="535" y="502"/>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05" name="Group 1104"/>
          <p:cNvGrpSpPr/>
          <p:nvPr/>
        </p:nvGrpSpPr>
        <p:grpSpPr>
          <a:xfrm>
            <a:off x="2309019" y="1814514"/>
            <a:ext cx="319088" cy="245963"/>
            <a:chOff x="1008063" y="6564313"/>
            <a:chExt cx="319088" cy="245963"/>
          </a:xfrm>
        </p:grpSpPr>
        <p:sp>
          <p:nvSpPr>
            <p:cNvPr id="1101" name="Line 109"/>
            <p:cNvSpPr>
              <a:spLocks noChangeShapeType="1"/>
            </p:cNvSpPr>
            <p:nvPr/>
          </p:nvSpPr>
          <p:spPr bwMode="auto">
            <a:xfrm>
              <a:off x="1008063" y="6611938"/>
              <a:ext cx="319088" cy="0"/>
            </a:xfrm>
            <a:prstGeom prst="line">
              <a:avLst/>
            </a:prstGeom>
            <a:noFill/>
            <a:ln w="1111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2" name="Line 110"/>
            <p:cNvSpPr>
              <a:spLocks noChangeShapeType="1"/>
            </p:cNvSpPr>
            <p:nvPr/>
          </p:nvSpPr>
          <p:spPr bwMode="auto">
            <a:xfrm>
              <a:off x="1008063" y="6564313"/>
              <a:ext cx="0" cy="93663"/>
            </a:xfrm>
            <a:prstGeom prst="line">
              <a:avLst/>
            </a:prstGeom>
            <a:noFill/>
            <a:ln w="1111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3" name="Line 111"/>
            <p:cNvSpPr>
              <a:spLocks noChangeShapeType="1"/>
            </p:cNvSpPr>
            <p:nvPr/>
          </p:nvSpPr>
          <p:spPr bwMode="auto">
            <a:xfrm>
              <a:off x="1327150" y="6564313"/>
              <a:ext cx="0" cy="93663"/>
            </a:xfrm>
            <a:prstGeom prst="line">
              <a:avLst/>
            </a:prstGeom>
            <a:noFill/>
            <a:ln w="11113" cap="sq">
              <a:solidFill>
                <a:srgbClr val="00000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04" name="Rectangle 112"/>
            <p:cNvSpPr>
              <a:spLocks noChangeArrowheads="1"/>
            </p:cNvSpPr>
            <p:nvPr/>
          </p:nvSpPr>
          <p:spPr bwMode="auto">
            <a:xfrm>
              <a:off x="1042988" y="6656388"/>
              <a:ext cx="24686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000">
                  <a:solidFill>
                    <a:srgbClr val="000000"/>
                  </a:solidFill>
                  <a:latin typeface="MS Sans Serif"/>
                </a:rPr>
                <a:t>0.02</a:t>
              </a:r>
              <a:endParaRPr lang="en-US" altLang="en-US"/>
            </a:p>
          </p:txBody>
        </p:sp>
      </p:grpSp>
      <p:sp>
        <p:nvSpPr>
          <p:cNvPr id="114" name="Freeform 83"/>
          <p:cNvSpPr>
            <a:spLocks/>
          </p:cNvSpPr>
          <p:nvPr/>
        </p:nvSpPr>
        <p:spPr bwMode="auto">
          <a:xfrm>
            <a:off x="8503159" y="1684338"/>
            <a:ext cx="103187" cy="4532313"/>
          </a:xfrm>
          <a:custGeom>
            <a:avLst/>
            <a:gdLst>
              <a:gd name="T0" fmla="*/ 0 w 41"/>
              <a:gd name="T1" fmla="*/ 0 h 1173"/>
              <a:gd name="T2" fmla="*/ 41 w 41"/>
              <a:gd name="T3" fmla="*/ 0 h 1173"/>
              <a:gd name="T4" fmla="*/ 41 w 41"/>
              <a:gd name="T5" fmla="*/ 1173 h 1173"/>
              <a:gd name="T6" fmla="*/ 0 w 41"/>
              <a:gd name="T7" fmla="*/ 1173 h 1173"/>
            </a:gdLst>
            <a:ahLst/>
            <a:cxnLst>
              <a:cxn ang="0">
                <a:pos x="T0" y="T1"/>
              </a:cxn>
              <a:cxn ang="0">
                <a:pos x="T2" y="T3"/>
              </a:cxn>
              <a:cxn ang="0">
                <a:pos x="T4" y="T5"/>
              </a:cxn>
              <a:cxn ang="0">
                <a:pos x="T6" y="T7"/>
              </a:cxn>
            </a:cxnLst>
            <a:rect l="0" t="0" r="r" b="b"/>
            <a:pathLst>
              <a:path w="41" h="1173">
                <a:moveTo>
                  <a:pt x="0" y="0"/>
                </a:moveTo>
                <a:lnTo>
                  <a:pt x="41" y="0"/>
                </a:lnTo>
                <a:lnTo>
                  <a:pt x="41" y="1173"/>
                </a:lnTo>
                <a:lnTo>
                  <a:pt x="0" y="1173"/>
                </a:lnTo>
              </a:path>
            </a:pathLst>
          </a:custGeom>
          <a:noFill/>
          <a:ln w="11113"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15" name="Rectangle 84"/>
          <p:cNvSpPr>
            <a:spLocks noChangeArrowheads="1"/>
          </p:cNvSpPr>
          <p:nvPr/>
        </p:nvSpPr>
        <p:spPr bwMode="auto">
          <a:xfrm>
            <a:off x="8736325" y="2522539"/>
            <a:ext cx="9073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400" dirty="0">
                <a:solidFill>
                  <a:srgbClr val="000000"/>
                </a:solidFill>
                <a:latin typeface="MS Sans Serif"/>
              </a:rPr>
              <a:t>48 hqSNPs</a:t>
            </a:r>
          </a:p>
          <a:p>
            <a:pPr lvl="0"/>
            <a:r>
              <a:rPr lang="en-US" altLang="en-US" sz="1400" dirty="0">
                <a:solidFill>
                  <a:srgbClr val="000000"/>
                </a:solidFill>
                <a:latin typeface="MS Sans Serif"/>
              </a:rPr>
              <a:t>[0-64] </a:t>
            </a:r>
            <a:endParaRPr lang="en-US" altLang="en-US" sz="3200" dirty="0"/>
          </a:p>
        </p:txBody>
      </p:sp>
      <p:sp>
        <p:nvSpPr>
          <p:cNvPr id="117" name="TextBox 116"/>
          <p:cNvSpPr txBox="1"/>
          <p:nvPr/>
        </p:nvSpPr>
        <p:spPr>
          <a:xfrm>
            <a:off x="3001599" y="2551113"/>
            <a:ext cx="501253" cy="369332"/>
          </a:xfrm>
          <a:prstGeom prst="rect">
            <a:avLst/>
          </a:prstGeom>
          <a:noFill/>
        </p:spPr>
        <p:txBody>
          <a:bodyPr wrap="square" rtlCol="0">
            <a:spAutoFit/>
          </a:bodyPr>
          <a:lstStyle/>
          <a:p>
            <a:r>
              <a:rPr lang="en-US" dirty="0">
                <a:solidFill>
                  <a:srgbClr val="0066FF"/>
                </a:solidFill>
                <a:latin typeface="Calibri"/>
              </a:rPr>
              <a:t>1a</a:t>
            </a:r>
          </a:p>
        </p:txBody>
      </p:sp>
      <p:sp>
        <p:nvSpPr>
          <p:cNvPr id="118" name="TextBox 117"/>
          <p:cNvSpPr txBox="1"/>
          <p:nvPr/>
        </p:nvSpPr>
        <p:spPr>
          <a:xfrm>
            <a:off x="4154687" y="1727756"/>
            <a:ext cx="501253" cy="369332"/>
          </a:xfrm>
          <a:prstGeom prst="rect">
            <a:avLst/>
          </a:prstGeom>
          <a:noFill/>
        </p:spPr>
        <p:txBody>
          <a:bodyPr wrap="square" rtlCol="0">
            <a:spAutoFit/>
          </a:bodyPr>
          <a:lstStyle/>
          <a:p>
            <a:r>
              <a:rPr lang="en-US" dirty="0">
                <a:solidFill>
                  <a:srgbClr val="FF0000"/>
                </a:solidFill>
                <a:latin typeface="Calibri"/>
              </a:rPr>
              <a:t>1a</a:t>
            </a:r>
            <a:r>
              <a:rPr lang="en-US" i="1" dirty="0">
                <a:solidFill>
                  <a:srgbClr val="FF0000"/>
                </a:solidFill>
                <a:latin typeface="Calibri"/>
              </a:rPr>
              <a:t>i</a:t>
            </a:r>
          </a:p>
        </p:txBody>
      </p:sp>
      <p:sp>
        <p:nvSpPr>
          <p:cNvPr id="119" name="TextBox 118"/>
          <p:cNvSpPr txBox="1"/>
          <p:nvPr/>
        </p:nvSpPr>
        <p:spPr>
          <a:xfrm>
            <a:off x="3749874" y="2378353"/>
            <a:ext cx="710208" cy="369332"/>
          </a:xfrm>
          <a:prstGeom prst="rect">
            <a:avLst/>
          </a:prstGeom>
          <a:noFill/>
        </p:spPr>
        <p:txBody>
          <a:bodyPr wrap="square" rtlCol="0">
            <a:spAutoFit/>
          </a:bodyPr>
          <a:lstStyle/>
          <a:p>
            <a:r>
              <a:rPr lang="en-US" dirty="0">
                <a:solidFill>
                  <a:srgbClr val="C00000"/>
                </a:solidFill>
                <a:latin typeface="Calibri"/>
              </a:rPr>
              <a:t>1a</a:t>
            </a:r>
            <a:r>
              <a:rPr lang="en-US" i="1" dirty="0">
                <a:solidFill>
                  <a:srgbClr val="C00000"/>
                </a:solidFill>
                <a:latin typeface="Calibri"/>
              </a:rPr>
              <a:t>ii</a:t>
            </a:r>
          </a:p>
        </p:txBody>
      </p:sp>
      <p:cxnSp>
        <p:nvCxnSpPr>
          <p:cNvPr id="1107" name="Straight Arrow Connector 1106"/>
          <p:cNvCxnSpPr>
            <a:stCxn id="1063" idx="0"/>
          </p:cNvCxnSpPr>
          <p:nvPr/>
        </p:nvCxnSpPr>
        <p:spPr>
          <a:xfrm>
            <a:off x="3684588" y="2130425"/>
            <a:ext cx="0" cy="586582"/>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122" name="Rectangle 103"/>
          <p:cNvSpPr>
            <a:spLocks noChangeArrowheads="1"/>
          </p:cNvSpPr>
          <p:nvPr/>
        </p:nvSpPr>
        <p:spPr bwMode="auto">
          <a:xfrm>
            <a:off x="2894873" y="1895789"/>
            <a:ext cx="686085"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cs typeface="Arial" pitchFamily="34" charset="0"/>
              </a:defRPr>
            </a:lvl1pPr>
            <a:lvl2pPr fontAlgn="base">
              <a:spcBef>
                <a:spcPct val="0"/>
              </a:spcBef>
              <a:spcAft>
                <a:spcPct val="0"/>
              </a:spcAft>
              <a:defRPr>
                <a:solidFill>
                  <a:schemeClr val="tx1"/>
                </a:solidFill>
                <a:latin typeface="Arial" pitchFamily="34" charset="0"/>
                <a:cs typeface="Arial" pitchFamily="34" charset="0"/>
              </a:defRPr>
            </a:lvl2pPr>
            <a:lvl3pPr fontAlgn="base">
              <a:spcBef>
                <a:spcPct val="0"/>
              </a:spcBef>
              <a:spcAft>
                <a:spcPct val="0"/>
              </a:spcAft>
              <a:defRPr>
                <a:solidFill>
                  <a:schemeClr val="tx1"/>
                </a:solidFill>
                <a:latin typeface="Arial" pitchFamily="34" charset="0"/>
                <a:cs typeface="Arial" pitchFamily="34" charset="0"/>
              </a:defRPr>
            </a:lvl3pPr>
            <a:lvl4pPr fontAlgn="base">
              <a:spcBef>
                <a:spcPct val="0"/>
              </a:spcBef>
              <a:spcAft>
                <a:spcPct val="0"/>
              </a:spcAft>
              <a:defRPr>
                <a:solidFill>
                  <a:schemeClr val="tx1"/>
                </a:solidFill>
                <a:latin typeface="Arial" pitchFamily="34" charset="0"/>
                <a:cs typeface="Arial" pitchFamily="34" charset="0"/>
              </a:defRPr>
            </a:lvl4pPr>
            <a:lvl5pPr fontAlgn="base">
              <a:spcBef>
                <a:spcPct val="0"/>
              </a:spcBef>
              <a:spcAft>
                <a:spcPct val="0"/>
              </a:spcAft>
              <a:defRPr>
                <a:solidFill>
                  <a:schemeClr val="tx1"/>
                </a:solidFill>
                <a:latin typeface="Arial" pitchFamily="34" charset="0"/>
                <a:cs typeface="Arial" pitchFamily="34" charset="0"/>
              </a:defRPr>
            </a:lvl5pPr>
            <a:lvl6pPr fontAlgn="base">
              <a:spcBef>
                <a:spcPct val="0"/>
              </a:spcBef>
              <a:spcAft>
                <a:spcPct val="0"/>
              </a:spcAft>
              <a:defRPr>
                <a:solidFill>
                  <a:schemeClr val="tx1"/>
                </a:solidFill>
                <a:latin typeface="Arial" pitchFamily="34" charset="0"/>
                <a:cs typeface="Arial" pitchFamily="34" charset="0"/>
              </a:defRPr>
            </a:lvl6pPr>
            <a:lvl7pPr fontAlgn="base">
              <a:spcBef>
                <a:spcPct val="0"/>
              </a:spcBef>
              <a:spcAft>
                <a:spcPct val="0"/>
              </a:spcAft>
              <a:defRPr>
                <a:solidFill>
                  <a:schemeClr val="tx1"/>
                </a:solidFill>
                <a:latin typeface="Arial" pitchFamily="34" charset="0"/>
                <a:cs typeface="Arial" pitchFamily="34" charset="0"/>
              </a:defRPr>
            </a:lvl7pPr>
            <a:lvl8pPr fontAlgn="base">
              <a:spcBef>
                <a:spcPct val="0"/>
              </a:spcBef>
              <a:spcAft>
                <a:spcPct val="0"/>
              </a:spcAft>
              <a:defRPr>
                <a:solidFill>
                  <a:schemeClr val="tx1"/>
                </a:solidFill>
                <a:latin typeface="Arial" pitchFamily="34" charset="0"/>
                <a:cs typeface="Arial" pitchFamily="34" charset="0"/>
              </a:defRPr>
            </a:lvl8pPr>
            <a:lvl9pPr fontAlgn="base">
              <a:spcBef>
                <a:spcPct val="0"/>
              </a:spcBef>
              <a:spcAft>
                <a:spcPct val="0"/>
              </a:spcAft>
              <a:defRPr>
                <a:solidFill>
                  <a:schemeClr val="tx1"/>
                </a:solidFill>
                <a:latin typeface="Arial" pitchFamily="34" charset="0"/>
                <a:cs typeface="Arial" pitchFamily="34" charset="0"/>
              </a:defRPr>
            </a:lvl9pPr>
          </a:lstStyle>
          <a:p>
            <a:r>
              <a:rPr lang="en-US" altLang="en-US" sz="1000" dirty="0">
                <a:solidFill>
                  <a:srgbClr val="000000"/>
                </a:solidFill>
                <a:latin typeface="MS Sans Serif"/>
              </a:rPr>
              <a:t>Between</a:t>
            </a:r>
          </a:p>
          <a:p>
            <a:r>
              <a:rPr lang="en-US" altLang="en-US" sz="1000" dirty="0">
                <a:solidFill>
                  <a:srgbClr val="000000"/>
                </a:solidFill>
                <a:latin typeface="MS Sans Serif"/>
              </a:rPr>
              <a:t>1ai and 1aii:</a:t>
            </a:r>
          </a:p>
          <a:p>
            <a:r>
              <a:rPr lang="en-US" altLang="en-US" sz="1000" dirty="0">
                <a:solidFill>
                  <a:srgbClr val="000000"/>
                </a:solidFill>
                <a:latin typeface="MS Sans Serif"/>
              </a:rPr>
              <a:t>14 hqSNPs</a:t>
            </a:r>
          </a:p>
          <a:p>
            <a:r>
              <a:rPr lang="en-US" altLang="en-US" sz="1000" dirty="0">
                <a:solidFill>
                  <a:srgbClr val="000000"/>
                </a:solidFill>
                <a:latin typeface="MS Sans Serif"/>
              </a:rPr>
              <a:t>[13-16]</a:t>
            </a:r>
            <a:endParaRPr lang="en-US" altLang="en-US" dirty="0"/>
          </a:p>
        </p:txBody>
      </p:sp>
    </p:spTree>
    <p:extLst>
      <p:ext uri="{BB962C8B-B14F-4D97-AF65-F5344CB8AC3E}">
        <p14:creationId xmlns:p14="http://schemas.microsoft.com/office/powerpoint/2010/main" val="1105940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62B4189-A464-4B16-8E7B-8E7E3B642833}"/>
              </a:ext>
            </a:extLst>
          </p:cNvPr>
          <p:cNvSpPr>
            <a:spLocks noGrp="1"/>
          </p:cNvSpPr>
          <p:nvPr>
            <p:ph type="title"/>
          </p:nvPr>
        </p:nvSpPr>
        <p:spPr/>
        <p:txBody>
          <a:bodyPr/>
          <a:lstStyle/>
          <a:p>
            <a:r>
              <a:rPr lang="en-US" dirty="0"/>
              <a:t>Stone fruit recall</a:t>
            </a:r>
          </a:p>
        </p:txBody>
      </p:sp>
      <p:pic>
        <p:nvPicPr>
          <p:cNvPr id="3074" name="Picture 2" descr="The figure above is a phylogenetic tree by whole-genome multilocus sequence typing of Listeria monocytogenes isolates from patients in four states and from recalled nectarines and peaches with indistinguishable pulsed-field gel electrophoresis patterns in the United States during 2014.">
            <a:extLst>
              <a:ext uri="{FF2B5EF4-FFF2-40B4-BE49-F238E27FC236}">
                <a16:creationId xmlns:a16="http://schemas.microsoft.com/office/drawing/2014/main" id="{4CE3C2CE-45BE-4704-BFBD-5A158C378396}"/>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737462" y="192772"/>
            <a:ext cx="4833854" cy="652008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The figure above is a phylogenetic tree by whole-genome multilocus sequence typing of Listeria monocytogenes isolates from patients in four states and from recalled nectarines and peaches with indistinguishable pulsed-field gel electrophoresis patterns in the United States during 2014.">
            <a:extLst>
              <a:ext uri="{FF2B5EF4-FFF2-40B4-BE49-F238E27FC236}">
                <a16:creationId xmlns:a16="http://schemas.microsoft.com/office/drawing/2014/main" id="{FF409E82-72F9-4BEC-B8E0-96E21F9D4C58}"/>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73803" t="3376" r="3152" b="79363"/>
          <a:stretch/>
        </p:blipFill>
        <p:spPr bwMode="auto">
          <a:xfrm>
            <a:off x="1675456" y="2164743"/>
            <a:ext cx="2502744" cy="252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878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In conclusion</a:t>
            </a:r>
          </a:p>
        </p:txBody>
      </p:sp>
      <p:sp>
        <p:nvSpPr>
          <p:cNvPr id="6" name="Content Placeholder 5"/>
          <p:cNvSpPr>
            <a:spLocks noGrp="1"/>
          </p:cNvSpPr>
          <p:nvPr>
            <p:ph sz="half" idx="1"/>
          </p:nvPr>
        </p:nvSpPr>
        <p:spPr/>
        <p:txBody>
          <a:bodyPr/>
          <a:lstStyle/>
          <a:p>
            <a:r>
              <a:rPr lang="en-US" dirty="0"/>
              <a:t>WGS provides high resolution</a:t>
            </a:r>
          </a:p>
          <a:p>
            <a:r>
              <a:rPr lang="en-US" dirty="0"/>
              <a:t>We have many tools for differing levels of resolution</a:t>
            </a:r>
          </a:p>
          <a:p>
            <a:r>
              <a:rPr lang="en-US" dirty="0"/>
              <a:t>We can and have used it on outbreak investigations</a:t>
            </a:r>
          </a:p>
        </p:txBody>
      </p:sp>
      <p:sp>
        <p:nvSpPr>
          <p:cNvPr id="3" name="Content Placeholder 2">
            <a:extLst>
              <a:ext uri="{FF2B5EF4-FFF2-40B4-BE49-F238E27FC236}">
                <a16:creationId xmlns:a16="http://schemas.microsoft.com/office/drawing/2014/main" id="{AC55B6E2-545A-4311-8FE3-61AAC52B852A}"/>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2087272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D7D9-BBED-41B9-8AFD-A1AD4BB60A9E}"/>
              </a:ext>
            </a:extLst>
          </p:cNvPr>
          <p:cNvSpPr>
            <a:spLocks noGrp="1"/>
          </p:cNvSpPr>
          <p:nvPr>
            <p:ph type="title"/>
          </p:nvPr>
        </p:nvSpPr>
        <p:spPr/>
        <p:txBody>
          <a:bodyPr/>
          <a:lstStyle/>
          <a:p>
            <a:r>
              <a:rPr lang="en-US" dirty="0"/>
              <a:t>Can we do this ourselves?</a:t>
            </a:r>
          </a:p>
        </p:txBody>
      </p:sp>
      <p:sp>
        <p:nvSpPr>
          <p:cNvPr id="3" name="Text Placeholder 2">
            <a:extLst>
              <a:ext uri="{FF2B5EF4-FFF2-40B4-BE49-F238E27FC236}">
                <a16:creationId xmlns:a16="http://schemas.microsoft.com/office/drawing/2014/main" id="{60B238EE-C098-4BBF-A8A6-C47E1199A937}"/>
              </a:ext>
            </a:extLst>
          </p:cNvPr>
          <p:cNvSpPr>
            <a:spLocks noGrp="1"/>
          </p:cNvSpPr>
          <p:nvPr>
            <p:ph type="body" idx="1"/>
          </p:nvPr>
        </p:nvSpPr>
        <p:spPr/>
        <p:txBody>
          <a:bodyPr/>
          <a:lstStyle/>
          <a:p>
            <a:r>
              <a:rPr lang="en-US" dirty="0"/>
              <a:t>Sure we can!</a:t>
            </a:r>
          </a:p>
        </p:txBody>
      </p:sp>
    </p:spTree>
    <p:extLst>
      <p:ext uri="{BB962C8B-B14F-4D97-AF65-F5344CB8AC3E}">
        <p14:creationId xmlns:p14="http://schemas.microsoft.com/office/powerpoint/2010/main" val="10091039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AED4D87-5BAC-4C19-8455-D20F7AFF7F1F}"/>
              </a:ext>
            </a:extLst>
          </p:cNvPr>
          <p:cNvSpPr>
            <a:spLocks noGrp="1"/>
          </p:cNvSpPr>
          <p:nvPr>
            <p:ph type="title"/>
          </p:nvPr>
        </p:nvSpPr>
        <p:spPr/>
        <p:txBody>
          <a:bodyPr/>
          <a:lstStyle/>
          <a:p>
            <a:r>
              <a:rPr lang="en-US" dirty="0"/>
              <a:t>Focus on some software</a:t>
            </a:r>
          </a:p>
        </p:txBody>
      </p:sp>
      <p:sp>
        <p:nvSpPr>
          <p:cNvPr id="5" name="Content Placeholder 4">
            <a:extLst>
              <a:ext uri="{FF2B5EF4-FFF2-40B4-BE49-F238E27FC236}">
                <a16:creationId xmlns:a16="http://schemas.microsoft.com/office/drawing/2014/main" id="{A12D7D2F-4F90-49E3-8173-E601CE1B1EC8}"/>
              </a:ext>
            </a:extLst>
          </p:cNvPr>
          <p:cNvSpPr>
            <a:spLocks noGrp="1"/>
          </p:cNvSpPr>
          <p:nvPr>
            <p:ph sz="half" idx="1"/>
          </p:nvPr>
        </p:nvSpPr>
        <p:spPr/>
        <p:txBody>
          <a:bodyPr/>
          <a:lstStyle/>
          <a:p>
            <a:r>
              <a:rPr lang="en-US" dirty="0"/>
              <a:t>NCBI Pathogens</a:t>
            </a:r>
          </a:p>
          <a:p>
            <a:r>
              <a:rPr lang="en-US" dirty="0"/>
              <a:t>Mashtree</a:t>
            </a:r>
          </a:p>
          <a:p>
            <a:r>
              <a:rPr lang="en-US" i="1" dirty="0" err="1"/>
              <a:t>mlst</a:t>
            </a:r>
            <a:endParaRPr lang="en-US" i="1" dirty="0"/>
          </a:p>
        </p:txBody>
      </p:sp>
      <p:sp>
        <p:nvSpPr>
          <p:cNvPr id="6" name="Content Placeholder 5">
            <a:extLst>
              <a:ext uri="{FF2B5EF4-FFF2-40B4-BE49-F238E27FC236}">
                <a16:creationId xmlns:a16="http://schemas.microsoft.com/office/drawing/2014/main" id="{05A4B668-37F3-4F4A-B2D2-78FF00D66AE8}"/>
              </a:ext>
            </a:extLst>
          </p:cNvPr>
          <p:cNvSpPr>
            <a:spLocks noGrp="1"/>
          </p:cNvSpPr>
          <p:nvPr>
            <p:ph sz="half" idx="2"/>
          </p:nvPr>
        </p:nvSpPr>
        <p:spPr/>
        <p:txBody>
          <a:bodyPr/>
          <a:lstStyle/>
          <a:p>
            <a:endParaRPr lang="en-US" dirty="0"/>
          </a:p>
        </p:txBody>
      </p:sp>
    </p:spTree>
    <p:extLst>
      <p:ext uri="{BB962C8B-B14F-4D97-AF65-F5344CB8AC3E}">
        <p14:creationId xmlns:p14="http://schemas.microsoft.com/office/powerpoint/2010/main" val="3098176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92E96-1815-4992-B930-AA85AB699982}"/>
              </a:ext>
            </a:extLst>
          </p:cNvPr>
          <p:cNvSpPr>
            <a:spLocks noGrp="1"/>
          </p:cNvSpPr>
          <p:nvPr>
            <p:ph type="title"/>
          </p:nvPr>
        </p:nvSpPr>
        <p:spPr/>
        <p:txBody>
          <a:bodyPr/>
          <a:lstStyle/>
          <a:p>
            <a:r>
              <a:rPr lang="en-US" dirty="0"/>
              <a:t>NCBI Pathogens example</a:t>
            </a:r>
          </a:p>
        </p:txBody>
      </p:sp>
      <p:sp>
        <p:nvSpPr>
          <p:cNvPr id="3" name="Content Placeholder 2">
            <a:extLst>
              <a:ext uri="{FF2B5EF4-FFF2-40B4-BE49-F238E27FC236}">
                <a16:creationId xmlns:a16="http://schemas.microsoft.com/office/drawing/2014/main" id="{30BCF734-C2CF-49DE-B25E-923489D61478}"/>
              </a:ext>
            </a:extLst>
          </p:cNvPr>
          <p:cNvSpPr>
            <a:spLocks noGrp="1"/>
          </p:cNvSpPr>
          <p:nvPr>
            <p:ph sz="half" idx="1"/>
          </p:nvPr>
        </p:nvSpPr>
        <p:spPr/>
        <p:txBody>
          <a:bodyPr/>
          <a:lstStyle/>
          <a:p>
            <a:r>
              <a:rPr lang="en-US" dirty="0"/>
              <a:t>Receive line list</a:t>
            </a:r>
          </a:p>
          <a:p>
            <a:r>
              <a:rPr lang="en-US" dirty="0"/>
              <a:t>Download all genomes for analysis</a:t>
            </a:r>
          </a:p>
          <a:p>
            <a:r>
              <a:rPr lang="en-US" dirty="0"/>
              <a:t>In this example, </a:t>
            </a:r>
            <a:r>
              <a:rPr lang="en-US"/>
              <a:t>search CFSAN023463</a:t>
            </a:r>
            <a:endParaRPr lang="en-US" dirty="0"/>
          </a:p>
          <a:p>
            <a:endParaRPr lang="en-US" dirty="0"/>
          </a:p>
        </p:txBody>
      </p:sp>
      <p:pic>
        <p:nvPicPr>
          <p:cNvPr id="6" name="Content Placeholder 5">
            <a:extLst>
              <a:ext uri="{FF2B5EF4-FFF2-40B4-BE49-F238E27FC236}">
                <a16:creationId xmlns:a16="http://schemas.microsoft.com/office/drawing/2014/main" id="{17D8142E-2792-49B4-B671-D890EEB1DF52}"/>
              </a:ext>
            </a:extLst>
          </p:cNvPr>
          <p:cNvPicPr>
            <a:picLocks noGrp="1" noChangeAspect="1"/>
          </p:cNvPicPr>
          <p:nvPr>
            <p:ph sz="half" idx="2"/>
          </p:nvPr>
        </p:nvPicPr>
        <p:blipFill>
          <a:blip r:embed="rId2"/>
          <a:stretch>
            <a:fillRect/>
          </a:stretch>
        </p:blipFill>
        <p:spPr>
          <a:xfrm>
            <a:off x="8243815" y="2510423"/>
            <a:ext cx="1038370" cy="2981741"/>
          </a:xfrm>
        </p:spPr>
      </p:pic>
    </p:spTree>
    <p:extLst>
      <p:ext uri="{BB962C8B-B14F-4D97-AF65-F5344CB8AC3E}">
        <p14:creationId xmlns:p14="http://schemas.microsoft.com/office/powerpoint/2010/main" val="19292414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D468D4-1882-4CC1-AA25-4EFD40227C02}"/>
              </a:ext>
            </a:extLst>
          </p:cNvPr>
          <p:cNvPicPr>
            <a:picLocks noChangeAspect="1"/>
          </p:cNvPicPr>
          <p:nvPr/>
        </p:nvPicPr>
        <p:blipFill>
          <a:blip r:embed="rId2"/>
          <a:stretch>
            <a:fillRect/>
          </a:stretch>
        </p:blipFill>
        <p:spPr>
          <a:xfrm>
            <a:off x="218473" y="3440113"/>
            <a:ext cx="9158283" cy="3052761"/>
          </a:xfrm>
          <a:prstGeom prst="rect">
            <a:avLst/>
          </a:prstGeom>
        </p:spPr>
      </p:pic>
      <p:sp>
        <p:nvSpPr>
          <p:cNvPr id="2" name="Title 1"/>
          <p:cNvSpPr>
            <a:spLocks noGrp="1"/>
          </p:cNvSpPr>
          <p:nvPr>
            <p:ph type="title"/>
          </p:nvPr>
        </p:nvSpPr>
        <p:spPr/>
        <p:txBody>
          <a:bodyPr/>
          <a:lstStyle/>
          <a:p>
            <a:r>
              <a:rPr lang="en-US" dirty="0"/>
              <a:t>Example: searching CFSAN023463</a:t>
            </a:r>
          </a:p>
        </p:txBody>
      </p:sp>
      <p:sp>
        <p:nvSpPr>
          <p:cNvPr id="3" name="Content Placeholder 2"/>
          <p:cNvSpPr>
            <a:spLocks noGrp="1"/>
          </p:cNvSpPr>
          <p:nvPr>
            <p:ph sz="half" idx="1"/>
          </p:nvPr>
        </p:nvSpPr>
        <p:spPr/>
        <p:txBody>
          <a:bodyPr/>
          <a:lstStyle/>
          <a:p>
            <a:r>
              <a:rPr lang="en-US" dirty="0"/>
              <a:t>Go to the main page</a:t>
            </a:r>
          </a:p>
          <a:p>
            <a:r>
              <a:rPr lang="en-US" dirty="0"/>
              <a:t>Click on </a:t>
            </a:r>
            <a:r>
              <a:rPr lang="en-US" i="1" dirty="0"/>
              <a:t>Listeria monocytogenes</a:t>
            </a:r>
          </a:p>
          <a:p>
            <a:r>
              <a:rPr lang="en-US" dirty="0"/>
              <a:t>Search CFSAN023463</a:t>
            </a:r>
          </a:p>
        </p:txBody>
      </p:sp>
      <p:pic>
        <p:nvPicPr>
          <p:cNvPr id="5" name="Content Placeholder 4"/>
          <p:cNvPicPr>
            <a:picLocks noGrp="1" noChangeAspect="1"/>
          </p:cNvPicPr>
          <p:nvPr>
            <p:ph sz="half" idx="2"/>
          </p:nvPr>
        </p:nvPicPr>
        <p:blipFill>
          <a:blip r:embed="rId3"/>
          <a:stretch>
            <a:fillRect/>
          </a:stretch>
        </p:blipFill>
        <p:spPr>
          <a:xfrm>
            <a:off x="6172200" y="2410094"/>
            <a:ext cx="5181600" cy="3182400"/>
          </a:xfrm>
          <a:prstGeom prst="rect">
            <a:avLst/>
          </a:prstGeom>
        </p:spPr>
      </p:pic>
      <p:sp>
        <p:nvSpPr>
          <p:cNvPr id="7" name="Rectangle 6"/>
          <p:cNvSpPr/>
          <p:nvPr/>
        </p:nvSpPr>
        <p:spPr>
          <a:xfrm>
            <a:off x="6293834" y="4823192"/>
            <a:ext cx="1428976" cy="28660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
        <p:nvSpPr>
          <p:cNvPr id="8" name="Rectangle 7"/>
          <p:cNvSpPr/>
          <p:nvPr/>
        </p:nvSpPr>
        <p:spPr>
          <a:xfrm>
            <a:off x="7309047" y="5899383"/>
            <a:ext cx="1077730" cy="286602"/>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68180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heel(1)">
                                      <p:cBhvr>
                                        <p:cTn id="12"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23058" y="481503"/>
            <a:ext cx="3318164" cy="1325563"/>
          </a:xfrm>
        </p:spPr>
        <p:txBody>
          <a:bodyPr>
            <a:normAutofit fontScale="90000"/>
          </a:bodyPr>
          <a:lstStyle/>
          <a:p>
            <a:r>
              <a:rPr lang="en-US" dirty="0"/>
              <a:t>Example: searching CFSAN023463 </a:t>
            </a:r>
          </a:p>
        </p:txBody>
      </p:sp>
      <p:pic>
        <p:nvPicPr>
          <p:cNvPr id="11" name="Content Placeholder 10">
            <a:extLst>
              <a:ext uri="{FF2B5EF4-FFF2-40B4-BE49-F238E27FC236}">
                <a16:creationId xmlns:a16="http://schemas.microsoft.com/office/drawing/2014/main" id="{94BCBCEA-F09A-48E9-A27A-DFA523A28B6D}"/>
              </a:ext>
            </a:extLst>
          </p:cNvPr>
          <p:cNvPicPr>
            <a:picLocks noGrp="1" noChangeAspect="1"/>
          </p:cNvPicPr>
          <p:nvPr>
            <p:ph idx="1"/>
          </p:nvPr>
        </p:nvPicPr>
        <p:blipFill>
          <a:blip r:embed="rId3"/>
          <a:stretch>
            <a:fillRect/>
          </a:stretch>
        </p:blipFill>
        <p:spPr>
          <a:xfrm>
            <a:off x="4106485" y="365125"/>
            <a:ext cx="8057426" cy="6294250"/>
          </a:xfrm>
        </p:spPr>
      </p:pic>
    </p:spTree>
    <p:extLst>
      <p:ext uri="{BB962C8B-B14F-4D97-AF65-F5344CB8AC3E}">
        <p14:creationId xmlns:p14="http://schemas.microsoft.com/office/powerpoint/2010/main" val="13945722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Content Placeholder 16">
            <a:extLst>
              <a:ext uri="{FF2B5EF4-FFF2-40B4-BE49-F238E27FC236}">
                <a16:creationId xmlns:a16="http://schemas.microsoft.com/office/drawing/2014/main" id="{ABC8BFA7-C0ED-417D-B8FA-22321148EC8E}"/>
              </a:ext>
            </a:extLst>
          </p:cNvPr>
          <p:cNvPicPr>
            <a:picLocks noGrp="1" noChangeAspect="1"/>
          </p:cNvPicPr>
          <p:nvPr>
            <p:ph sz="half" idx="1"/>
          </p:nvPr>
        </p:nvPicPr>
        <p:blipFill>
          <a:blip r:embed="rId3"/>
          <a:stretch>
            <a:fillRect/>
          </a:stretch>
        </p:blipFill>
        <p:spPr>
          <a:xfrm>
            <a:off x="170809" y="2244436"/>
            <a:ext cx="6689979" cy="3424843"/>
          </a:xfrm>
        </p:spPr>
      </p:pic>
      <p:sp>
        <p:nvSpPr>
          <p:cNvPr id="2" name="Title 1"/>
          <p:cNvSpPr>
            <a:spLocks noGrp="1"/>
          </p:cNvSpPr>
          <p:nvPr>
            <p:ph type="title"/>
          </p:nvPr>
        </p:nvSpPr>
        <p:spPr/>
        <p:txBody>
          <a:bodyPr/>
          <a:lstStyle/>
          <a:p>
            <a:r>
              <a:rPr lang="en-US" dirty="0"/>
              <a:t>Example: searching CFSAN023463 </a:t>
            </a:r>
          </a:p>
        </p:txBody>
      </p:sp>
      <p:sp>
        <p:nvSpPr>
          <p:cNvPr id="7" name="Content Placeholder 6"/>
          <p:cNvSpPr>
            <a:spLocks noGrp="1"/>
          </p:cNvSpPr>
          <p:nvPr>
            <p:ph sz="half" idx="2"/>
          </p:nvPr>
        </p:nvSpPr>
        <p:spPr>
          <a:xfrm>
            <a:off x="7132320" y="1825625"/>
            <a:ext cx="4221480" cy="4351338"/>
          </a:xfrm>
        </p:spPr>
        <p:txBody>
          <a:bodyPr/>
          <a:lstStyle/>
          <a:p>
            <a:r>
              <a:rPr lang="en-US" dirty="0"/>
              <a:t>Download the table of isolates</a:t>
            </a:r>
          </a:p>
          <a:p>
            <a:r>
              <a:rPr lang="en-US" dirty="0"/>
              <a:t>Add new genomes to the analysis</a:t>
            </a:r>
          </a:p>
          <a:p>
            <a:r>
              <a:rPr lang="en-US" dirty="0"/>
              <a:t>Continue with more refined analyses</a:t>
            </a:r>
          </a:p>
        </p:txBody>
      </p:sp>
      <p:sp>
        <p:nvSpPr>
          <p:cNvPr id="5" name="Rectangle 4"/>
          <p:cNvSpPr/>
          <p:nvPr/>
        </p:nvSpPr>
        <p:spPr>
          <a:xfrm>
            <a:off x="4627419" y="2377439"/>
            <a:ext cx="974979" cy="454769"/>
          </a:xfrm>
          <a:prstGeom prst="rect">
            <a:avLst/>
          </a:prstGeom>
          <a:noFill/>
          <a:ln w="3810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a:p>
        </p:txBody>
      </p:sp>
    </p:spTree>
    <p:extLst>
      <p:ext uri="{BB962C8B-B14F-4D97-AF65-F5344CB8AC3E}">
        <p14:creationId xmlns:p14="http://schemas.microsoft.com/office/powerpoint/2010/main" val="1076066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81E54-DB42-4A92-AE39-A1086B084AF4}"/>
              </a:ext>
            </a:extLst>
          </p:cNvPr>
          <p:cNvSpPr>
            <a:spLocks noGrp="1"/>
          </p:cNvSpPr>
          <p:nvPr>
            <p:ph type="title"/>
          </p:nvPr>
        </p:nvSpPr>
        <p:spPr/>
        <p:txBody>
          <a:bodyPr/>
          <a:lstStyle/>
          <a:p>
            <a:r>
              <a:rPr lang="en-US" dirty="0"/>
              <a:t>MLST of CFSAN023463</a:t>
            </a:r>
          </a:p>
        </p:txBody>
      </p:sp>
      <p:sp>
        <p:nvSpPr>
          <p:cNvPr id="5" name="Content Placeholder 4">
            <a:extLst>
              <a:ext uri="{FF2B5EF4-FFF2-40B4-BE49-F238E27FC236}">
                <a16:creationId xmlns:a16="http://schemas.microsoft.com/office/drawing/2014/main" id="{94EB8073-98A4-428D-B190-0F4E174BA073}"/>
              </a:ext>
            </a:extLst>
          </p:cNvPr>
          <p:cNvSpPr>
            <a:spLocks noGrp="1"/>
          </p:cNvSpPr>
          <p:nvPr>
            <p:ph idx="1"/>
          </p:nvPr>
        </p:nvSpPr>
        <p:spPr>
          <a:solidFill>
            <a:schemeClr val="tx1">
              <a:lumMod val="85000"/>
              <a:lumOff val="15000"/>
            </a:schemeClr>
          </a:solidFill>
          <a:ln w="57150">
            <a:solidFill>
              <a:schemeClr val="accent5">
                <a:lumMod val="50000"/>
              </a:schemeClr>
            </a:solidFill>
          </a:ln>
        </p:spPr>
        <p:txBody>
          <a:bodyPr vert="horz" lIns="91440" tIns="45720" rIns="91440" bIns="45720" rtlCol="0">
            <a:normAutofit/>
          </a:bodyPr>
          <a:lstStyle/>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 mamba create -n </a:t>
            </a:r>
            <a:r>
              <a:rPr lang="en-US" sz="1800" b="1" kern="0" dirty="0" err="1">
                <a:solidFill>
                  <a:schemeClr val="bg1">
                    <a:lumMod val="85000"/>
                  </a:schemeClr>
                </a:solidFill>
                <a:latin typeface="Courier New" panose="02070309020205020404" pitchFamily="49" charset="0"/>
                <a:cs typeface="Courier New" panose="02070309020205020404" pitchFamily="49" charset="0"/>
              </a:rPr>
              <a:t>mlst</a:t>
            </a:r>
            <a:r>
              <a:rPr lang="en-US" sz="1800" b="1" kern="0" dirty="0">
                <a:solidFill>
                  <a:schemeClr val="bg1">
                    <a:lumMod val="85000"/>
                  </a:schemeClr>
                </a:solidFill>
                <a:latin typeface="Courier New" panose="02070309020205020404" pitchFamily="49" charset="0"/>
                <a:cs typeface="Courier New" panose="02070309020205020404" pitchFamily="49" charset="0"/>
              </a:rPr>
              <a:t> </a:t>
            </a:r>
            <a:r>
              <a:rPr lang="en-US" sz="1800" b="1" kern="0" dirty="0" err="1">
                <a:solidFill>
                  <a:schemeClr val="bg1">
                    <a:lumMod val="85000"/>
                  </a:schemeClr>
                </a:solidFill>
                <a:latin typeface="Courier New" panose="02070309020205020404" pitchFamily="49" charset="0"/>
                <a:cs typeface="Courier New" panose="02070309020205020404" pitchFamily="49" charset="0"/>
              </a:rPr>
              <a:t>mlst</a:t>
            </a:r>
            <a:r>
              <a:rPr lang="en-US" sz="1800" b="1" kern="0" dirty="0">
                <a:solidFill>
                  <a:schemeClr val="bg1">
                    <a:lumMod val="85000"/>
                  </a:schemeClr>
                </a:solidFill>
                <a:latin typeface="Courier New" panose="02070309020205020404" pitchFamily="49" charset="0"/>
                <a:cs typeface="Courier New" panose="02070309020205020404" pitchFamily="49" charset="0"/>
              </a:rPr>
              <a:t> entrez-direct</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 </a:t>
            </a:r>
            <a:r>
              <a:rPr lang="en-US" sz="1800" b="1" kern="0" dirty="0" err="1">
                <a:solidFill>
                  <a:schemeClr val="bg1">
                    <a:lumMod val="85000"/>
                  </a:schemeClr>
                </a:solidFill>
                <a:latin typeface="Courier New" panose="02070309020205020404" pitchFamily="49" charset="0"/>
                <a:cs typeface="Courier New" panose="02070309020205020404" pitchFamily="49" charset="0"/>
              </a:rPr>
              <a:t>conda</a:t>
            </a:r>
            <a:r>
              <a:rPr lang="en-US" sz="1800" b="1" kern="0" dirty="0">
                <a:solidFill>
                  <a:schemeClr val="bg1">
                    <a:lumMod val="85000"/>
                  </a:schemeClr>
                </a:solidFill>
                <a:latin typeface="Courier New" panose="02070309020205020404" pitchFamily="49" charset="0"/>
                <a:cs typeface="Courier New" panose="02070309020205020404" pitchFamily="49" charset="0"/>
              </a:rPr>
              <a:t> activate </a:t>
            </a:r>
            <a:r>
              <a:rPr lang="en-US" sz="1800" b="1" kern="0" dirty="0" err="1">
                <a:solidFill>
                  <a:schemeClr val="bg1">
                    <a:lumMod val="85000"/>
                  </a:schemeClr>
                </a:solidFill>
                <a:latin typeface="Courier New" panose="02070309020205020404" pitchFamily="49" charset="0"/>
                <a:cs typeface="Courier New" panose="02070309020205020404" pitchFamily="49" charset="0"/>
              </a:rPr>
              <a:t>mlst</a:t>
            </a:r>
            <a:endParaRPr lang="en-US" sz="1800" b="1" kern="0" dirty="0">
              <a:solidFill>
                <a:schemeClr val="bg1">
                  <a:lumMod val="85000"/>
                </a:schemeClr>
              </a:solidFill>
              <a:latin typeface="Courier New" panose="02070309020205020404" pitchFamily="49" charset="0"/>
              <a:cs typeface="Courier New" panose="02070309020205020404" pitchFamily="49" charset="0"/>
            </a:endParaRPr>
          </a:p>
          <a:p>
            <a:pPr marL="0" indent="0" defTabSz="4388461">
              <a:spcBef>
                <a:spcPts val="0"/>
              </a:spcBef>
              <a:buNone/>
            </a:pPr>
            <a:endParaRPr lang="en-US" sz="1800" b="1" kern="0" dirty="0">
              <a:solidFill>
                <a:schemeClr val="bg1">
                  <a:lumMod val="85000"/>
                </a:schemeClr>
              </a:solidFill>
              <a:latin typeface="Courier New" panose="02070309020205020404" pitchFamily="49" charset="0"/>
              <a:cs typeface="Courier New" panose="02070309020205020404" pitchFamily="49" charset="0"/>
            </a:endParaRP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 </a:t>
            </a:r>
            <a:r>
              <a:rPr lang="en-US" sz="1800" b="1" kern="0" dirty="0" err="1">
                <a:solidFill>
                  <a:schemeClr val="bg1">
                    <a:lumMod val="85000"/>
                  </a:schemeClr>
                </a:solidFill>
                <a:latin typeface="Courier New" panose="02070309020205020404" pitchFamily="49" charset="0"/>
                <a:cs typeface="Courier New" panose="02070309020205020404" pitchFamily="49" charset="0"/>
              </a:rPr>
              <a:t>mkdir</a:t>
            </a:r>
            <a:r>
              <a:rPr lang="en-US" sz="1800" b="1" kern="0" dirty="0">
                <a:solidFill>
                  <a:schemeClr val="bg1">
                    <a:lumMod val="85000"/>
                  </a:schemeClr>
                </a:solidFill>
                <a:latin typeface="Courier New" panose="02070309020205020404" pitchFamily="49" charset="0"/>
                <a:cs typeface="Courier New" panose="02070309020205020404" pitchFamily="49" charset="0"/>
              </a:rPr>
              <a:t> ~/fundamentals/genomic-epi</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 cd ~/fundamentals/genomic-epi</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 </a:t>
            </a:r>
            <a:r>
              <a:rPr lang="en-US" sz="1800" b="1" kern="0" dirty="0" err="1">
                <a:solidFill>
                  <a:schemeClr val="bg1">
                    <a:lumMod val="85000"/>
                  </a:schemeClr>
                </a:solidFill>
                <a:latin typeface="Courier New" panose="02070309020205020404" pitchFamily="49" charset="0"/>
                <a:cs typeface="Courier New" panose="02070309020205020404" pitchFamily="49" charset="0"/>
              </a:rPr>
              <a:t>esearch</a:t>
            </a:r>
            <a:r>
              <a:rPr lang="en-US" sz="1800" b="1" kern="0" dirty="0">
                <a:solidFill>
                  <a:schemeClr val="bg1">
                    <a:lumMod val="85000"/>
                  </a:schemeClr>
                </a:solidFill>
                <a:latin typeface="Courier New" panose="02070309020205020404" pitchFamily="49" charset="0"/>
                <a:cs typeface="Courier New" panose="02070309020205020404" pitchFamily="49" charset="0"/>
              </a:rPr>
              <a:t> -</a:t>
            </a:r>
            <a:r>
              <a:rPr lang="en-US" sz="1800" b="1" kern="0" dirty="0" err="1">
                <a:solidFill>
                  <a:schemeClr val="bg1">
                    <a:lumMod val="85000"/>
                  </a:schemeClr>
                </a:solidFill>
                <a:latin typeface="Courier New" panose="02070309020205020404" pitchFamily="49" charset="0"/>
                <a:cs typeface="Courier New" panose="02070309020205020404" pitchFamily="49" charset="0"/>
              </a:rPr>
              <a:t>db</a:t>
            </a:r>
            <a:r>
              <a:rPr lang="en-US" sz="1800" b="1" kern="0" dirty="0">
                <a:solidFill>
                  <a:schemeClr val="bg1">
                    <a:lumMod val="85000"/>
                  </a:schemeClr>
                </a:solidFill>
                <a:latin typeface="Courier New" panose="02070309020205020404" pitchFamily="49" charset="0"/>
                <a:cs typeface="Courier New" panose="02070309020205020404" pitchFamily="49" charset="0"/>
              </a:rPr>
              <a:t> assembly -query GCA_001047715.2 | </a:t>
            </a:r>
            <a:r>
              <a:rPr lang="en-US" sz="1800" b="1" kern="0" dirty="0" err="1">
                <a:solidFill>
                  <a:schemeClr val="bg1">
                    <a:lumMod val="85000"/>
                  </a:schemeClr>
                </a:solidFill>
                <a:latin typeface="Courier New" panose="02070309020205020404" pitchFamily="49" charset="0"/>
                <a:cs typeface="Courier New" panose="02070309020205020404" pitchFamily="49" charset="0"/>
              </a:rPr>
              <a:t>elink</a:t>
            </a:r>
            <a:r>
              <a:rPr lang="en-US" sz="1800" b="1" kern="0" dirty="0">
                <a:solidFill>
                  <a:schemeClr val="bg1">
                    <a:lumMod val="85000"/>
                  </a:schemeClr>
                </a:solidFill>
                <a:latin typeface="Courier New" panose="02070309020205020404" pitchFamily="49" charset="0"/>
                <a:cs typeface="Courier New" panose="02070309020205020404" pitchFamily="49" charset="0"/>
              </a:rPr>
              <a:t> -target </a:t>
            </a:r>
            <a:r>
              <a:rPr lang="en-US" sz="1800" b="1" kern="0" dirty="0" err="1">
                <a:solidFill>
                  <a:schemeClr val="bg1">
                    <a:lumMod val="85000"/>
                  </a:schemeClr>
                </a:solidFill>
                <a:latin typeface="Courier New" panose="02070309020205020404" pitchFamily="49" charset="0"/>
                <a:cs typeface="Courier New" panose="02070309020205020404" pitchFamily="49" charset="0"/>
              </a:rPr>
              <a:t>nuccore</a:t>
            </a:r>
            <a:r>
              <a:rPr lang="en-US" sz="1800" b="1" kern="0" dirty="0">
                <a:solidFill>
                  <a:schemeClr val="bg1">
                    <a:lumMod val="85000"/>
                  </a:schemeClr>
                </a:solidFill>
                <a:latin typeface="Courier New" panose="02070309020205020404" pitchFamily="49" charset="0"/>
                <a:cs typeface="Courier New" panose="02070309020205020404" pitchFamily="49" charset="0"/>
              </a:rPr>
              <a:t> | </a:t>
            </a:r>
            <a:r>
              <a:rPr lang="en-US" sz="1800" b="1" kern="0" dirty="0" err="1">
                <a:solidFill>
                  <a:schemeClr val="bg1">
                    <a:lumMod val="85000"/>
                  </a:schemeClr>
                </a:solidFill>
                <a:latin typeface="Courier New" panose="02070309020205020404" pitchFamily="49" charset="0"/>
                <a:cs typeface="Courier New" panose="02070309020205020404" pitchFamily="49" charset="0"/>
              </a:rPr>
              <a:t>efilter</a:t>
            </a:r>
            <a:r>
              <a:rPr lang="en-US" sz="1800" b="1" kern="0" dirty="0">
                <a:solidFill>
                  <a:schemeClr val="bg1">
                    <a:lumMod val="85000"/>
                  </a:schemeClr>
                </a:solidFill>
                <a:latin typeface="Courier New" panose="02070309020205020404" pitchFamily="49" charset="0"/>
                <a:cs typeface="Courier New" panose="02070309020205020404" pitchFamily="49" charset="0"/>
              </a:rPr>
              <a:t> -source </a:t>
            </a:r>
            <a:r>
              <a:rPr lang="en-US" sz="1800" b="1" kern="0" dirty="0" err="1">
                <a:solidFill>
                  <a:schemeClr val="bg1">
                    <a:lumMod val="85000"/>
                  </a:schemeClr>
                </a:solidFill>
                <a:latin typeface="Courier New" panose="02070309020205020404" pitchFamily="49" charset="0"/>
                <a:cs typeface="Courier New" panose="02070309020205020404" pitchFamily="49" charset="0"/>
              </a:rPr>
              <a:t>refseq</a:t>
            </a:r>
            <a:r>
              <a:rPr lang="en-US" sz="1800" b="1" kern="0" dirty="0">
                <a:solidFill>
                  <a:schemeClr val="bg1">
                    <a:lumMod val="85000"/>
                  </a:schemeClr>
                </a:solidFill>
                <a:latin typeface="Courier New" panose="02070309020205020404" pitchFamily="49" charset="0"/>
                <a:cs typeface="Courier New" panose="02070309020205020404" pitchFamily="49" charset="0"/>
              </a:rPr>
              <a:t> | </a:t>
            </a:r>
            <a:r>
              <a:rPr lang="en-US" sz="1800" b="1" kern="0" dirty="0" err="1">
                <a:solidFill>
                  <a:schemeClr val="bg1">
                    <a:lumMod val="85000"/>
                  </a:schemeClr>
                </a:solidFill>
                <a:latin typeface="Courier New" panose="02070309020205020404" pitchFamily="49" charset="0"/>
                <a:cs typeface="Courier New" panose="02070309020205020404" pitchFamily="49" charset="0"/>
              </a:rPr>
              <a:t>efetch</a:t>
            </a:r>
            <a:r>
              <a:rPr lang="en-US" sz="1800" b="1" kern="0" dirty="0">
                <a:solidFill>
                  <a:schemeClr val="bg1">
                    <a:lumMod val="85000"/>
                  </a:schemeClr>
                </a:solidFill>
                <a:latin typeface="Courier New" panose="02070309020205020404" pitchFamily="49" charset="0"/>
                <a:cs typeface="Courier New" panose="02070309020205020404" pitchFamily="49" charset="0"/>
              </a:rPr>
              <a:t> -format fasta &gt; CFSAN023463.fasta</a:t>
            </a:r>
          </a:p>
          <a:p>
            <a:pPr marL="0" indent="0" defTabSz="4388461">
              <a:spcBef>
                <a:spcPts val="0"/>
              </a:spcBef>
              <a:buNone/>
            </a:pPr>
            <a:endParaRPr lang="en-US" sz="1800" b="1" kern="0" dirty="0">
              <a:solidFill>
                <a:schemeClr val="bg1">
                  <a:lumMod val="85000"/>
                </a:schemeClr>
              </a:solidFill>
              <a:latin typeface="Courier New" panose="02070309020205020404" pitchFamily="49" charset="0"/>
              <a:cs typeface="Courier New" panose="02070309020205020404" pitchFamily="49" charset="0"/>
            </a:endParaRP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 grep -A 1 "&gt;" CFSAN023463.fasta</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&gt;NZ_CP012021.2 Listeria monocytogenes strain CFSAN023463 chromosome, complete genome</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TAATTAAATCTAACAATTTCGTTACAGATTTCTTTACACACAAGTTATACACAAGTTAACTGGCTGTGGA</a:t>
            </a:r>
          </a:p>
        </p:txBody>
      </p:sp>
    </p:spTree>
    <p:extLst>
      <p:ext uri="{BB962C8B-B14F-4D97-AF65-F5344CB8AC3E}">
        <p14:creationId xmlns:p14="http://schemas.microsoft.com/office/powerpoint/2010/main" val="2353737553"/>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8A68C-2FA2-4CF5-A02F-59DEB14BE989}"/>
              </a:ext>
            </a:extLst>
          </p:cNvPr>
          <p:cNvSpPr>
            <a:spLocks noGrp="1"/>
          </p:cNvSpPr>
          <p:nvPr>
            <p:ph type="title"/>
          </p:nvPr>
        </p:nvSpPr>
        <p:spPr/>
        <p:txBody>
          <a:bodyPr/>
          <a:lstStyle/>
          <a:p>
            <a:r>
              <a:rPr lang="en-US" dirty="0"/>
              <a:t>Listeria pilot project</a:t>
            </a:r>
          </a:p>
        </p:txBody>
      </p:sp>
      <p:sp>
        <p:nvSpPr>
          <p:cNvPr id="3" name="Text Placeholder 2">
            <a:extLst>
              <a:ext uri="{FF2B5EF4-FFF2-40B4-BE49-F238E27FC236}">
                <a16:creationId xmlns:a16="http://schemas.microsoft.com/office/drawing/2014/main" id="{0827763D-B261-45CB-A603-68A0901A4BC8}"/>
              </a:ext>
            </a:extLst>
          </p:cNvPr>
          <p:cNvSpPr>
            <a:spLocks noGrp="1"/>
          </p:cNvSpPr>
          <p:nvPr>
            <p:ph type="body" idx="1"/>
          </p:nvPr>
        </p:nvSpPr>
        <p:spPr/>
        <p:txBody>
          <a:bodyPr/>
          <a:lstStyle/>
          <a:p>
            <a:r>
              <a:rPr lang="en-US" dirty="0"/>
              <a:t>2013-2015</a:t>
            </a:r>
          </a:p>
        </p:txBody>
      </p:sp>
      <p:sp>
        <p:nvSpPr>
          <p:cNvPr id="5" name="TextBox 4">
            <a:extLst>
              <a:ext uri="{FF2B5EF4-FFF2-40B4-BE49-F238E27FC236}">
                <a16:creationId xmlns:a16="http://schemas.microsoft.com/office/drawing/2014/main" id="{4C114E4A-BE0D-42FC-87AA-C70A0F398FBD}"/>
              </a:ext>
            </a:extLst>
          </p:cNvPr>
          <p:cNvSpPr txBox="1"/>
          <p:nvPr/>
        </p:nvSpPr>
        <p:spPr>
          <a:xfrm>
            <a:off x="6089650" y="5148262"/>
            <a:ext cx="6093228" cy="1477328"/>
          </a:xfrm>
          <a:prstGeom prst="rect">
            <a:avLst/>
          </a:prstGeom>
          <a:noFill/>
        </p:spPr>
        <p:txBody>
          <a:bodyPr wrap="square">
            <a:spAutoFit/>
          </a:bodyPr>
          <a:lstStyle/>
          <a:p>
            <a:r>
              <a:rPr lang="en-US" b="0" i="0" dirty="0">
                <a:solidFill>
                  <a:srgbClr val="1A1A1A"/>
                </a:solidFill>
                <a:effectLst/>
                <a:latin typeface="Source Sans Pro" panose="020B0503030403020204" pitchFamily="34" charset="0"/>
              </a:rPr>
              <a:t>ERIC L. STEVENS, HEATHER A. CARLETON, JENNIFER BEAL, et al; Use of Whole Genome Sequencing by the Federal Interagency Collaboration for Genomics for Food and Feed Safety in the United States. </a:t>
            </a:r>
            <a:r>
              <a:rPr lang="en-US" b="0" i="1" dirty="0">
                <a:solidFill>
                  <a:srgbClr val="1A1A1A"/>
                </a:solidFill>
                <a:effectLst/>
                <a:latin typeface="Source Sans Pro" panose="020B0503030403020204" pitchFamily="34" charset="0"/>
              </a:rPr>
              <a:t>J Food </a:t>
            </a:r>
            <a:r>
              <a:rPr lang="en-US" b="0" i="1" dirty="0" err="1">
                <a:solidFill>
                  <a:srgbClr val="1A1A1A"/>
                </a:solidFill>
                <a:effectLst/>
                <a:latin typeface="Source Sans Pro" panose="020B0503030403020204" pitchFamily="34" charset="0"/>
              </a:rPr>
              <a:t>Prot</a:t>
            </a:r>
            <a:r>
              <a:rPr lang="en-US" b="0" i="0" dirty="0">
                <a:solidFill>
                  <a:srgbClr val="1A1A1A"/>
                </a:solidFill>
                <a:effectLst/>
                <a:latin typeface="Source Sans Pro" panose="020B0503030403020204" pitchFamily="34" charset="0"/>
              </a:rPr>
              <a:t> 1 May 2022; 85 (5): 755–772. </a:t>
            </a:r>
            <a:r>
              <a:rPr lang="en-US" b="0" i="0" dirty="0" err="1">
                <a:solidFill>
                  <a:srgbClr val="1A1A1A"/>
                </a:solidFill>
                <a:effectLst/>
                <a:latin typeface="Source Sans Pro" panose="020B0503030403020204" pitchFamily="34" charset="0"/>
              </a:rPr>
              <a:t>doi</a:t>
            </a:r>
            <a:r>
              <a:rPr lang="en-US" b="0" i="0" dirty="0">
                <a:solidFill>
                  <a:srgbClr val="1A1A1A"/>
                </a:solidFill>
                <a:effectLst/>
                <a:latin typeface="Source Sans Pro" panose="020B0503030403020204" pitchFamily="34" charset="0"/>
              </a:rPr>
              <a:t>: </a:t>
            </a:r>
            <a:r>
              <a:rPr lang="en-US" b="0" i="0" u="none" strike="noStrike" dirty="0">
                <a:solidFill>
                  <a:srgbClr val="0952AB"/>
                </a:solidFill>
                <a:effectLst/>
                <a:latin typeface="Source Sans Pro" panose="020B0503030403020204" pitchFamily="34" charset="0"/>
                <a:hlinkClick r:id="rId3"/>
              </a:rPr>
              <a:t>https://doi.org/10.4315/JFP-21-437</a:t>
            </a:r>
            <a:endParaRPr lang="en-US" dirty="0"/>
          </a:p>
        </p:txBody>
      </p:sp>
    </p:spTree>
    <p:extLst>
      <p:ext uri="{BB962C8B-B14F-4D97-AF65-F5344CB8AC3E}">
        <p14:creationId xmlns:p14="http://schemas.microsoft.com/office/powerpoint/2010/main" val="27405309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81E54-DB42-4A92-AE39-A1086B084AF4}"/>
              </a:ext>
            </a:extLst>
          </p:cNvPr>
          <p:cNvSpPr>
            <a:spLocks noGrp="1"/>
          </p:cNvSpPr>
          <p:nvPr>
            <p:ph type="title"/>
          </p:nvPr>
        </p:nvSpPr>
        <p:spPr/>
        <p:txBody>
          <a:bodyPr/>
          <a:lstStyle/>
          <a:p>
            <a:r>
              <a:rPr lang="en-US" dirty="0"/>
              <a:t>MLST of CFSAN023463</a:t>
            </a:r>
          </a:p>
        </p:txBody>
      </p:sp>
      <p:sp>
        <p:nvSpPr>
          <p:cNvPr id="5" name="Content Placeholder 4">
            <a:extLst>
              <a:ext uri="{FF2B5EF4-FFF2-40B4-BE49-F238E27FC236}">
                <a16:creationId xmlns:a16="http://schemas.microsoft.com/office/drawing/2014/main" id="{94EB8073-98A4-428D-B190-0F4E174BA073}"/>
              </a:ext>
            </a:extLst>
          </p:cNvPr>
          <p:cNvSpPr>
            <a:spLocks noGrp="1"/>
          </p:cNvSpPr>
          <p:nvPr>
            <p:ph idx="1"/>
          </p:nvPr>
        </p:nvSpPr>
        <p:spPr>
          <a:solidFill>
            <a:schemeClr val="tx1">
              <a:lumMod val="85000"/>
              <a:lumOff val="15000"/>
            </a:schemeClr>
          </a:solidFill>
          <a:ln w="57150">
            <a:solidFill>
              <a:schemeClr val="accent5">
                <a:lumMod val="50000"/>
              </a:schemeClr>
            </a:solidFill>
          </a:ln>
        </p:spPr>
        <p:txBody>
          <a:bodyPr vert="horz" lIns="91440" tIns="45720" rIns="91440" bIns="45720" rtlCol="0">
            <a:normAutofit/>
          </a:bodyPr>
          <a:lstStyle/>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 </a:t>
            </a:r>
            <a:r>
              <a:rPr lang="en-US" sz="1800" b="1" kern="0" dirty="0" err="1">
                <a:solidFill>
                  <a:schemeClr val="bg1">
                    <a:lumMod val="85000"/>
                  </a:schemeClr>
                </a:solidFill>
                <a:latin typeface="Courier New" panose="02070309020205020404" pitchFamily="49" charset="0"/>
                <a:cs typeface="Courier New" panose="02070309020205020404" pitchFamily="49" charset="0"/>
              </a:rPr>
              <a:t>conda</a:t>
            </a:r>
            <a:r>
              <a:rPr lang="en-US" sz="1800" b="1" kern="0" dirty="0">
                <a:solidFill>
                  <a:schemeClr val="bg1">
                    <a:lumMod val="85000"/>
                  </a:schemeClr>
                </a:solidFill>
                <a:latin typeface="Courier New" panose="02070309020205020404" pitchFamily="49" charset="0"/>
                <a:cs typeface="Courier New" panose="02070309020205020404" pitchFamily="49" charset="0"/>
              </a:rPr>
              <a:t> activate </a:t>
            </a:r>
            <a:r>
              <a:rPr lang="en-US" sz="1800" b="1" kern="0" dirty="0" err="1">
                <a:solidFill>
                  <a:schemeClr val="bg1">
                    <a:lumMod val="85000"/>
                  </a:schemeClr>
                </a:solidFill>
                <a:latin typeface="Courier New" panose="02070309020205020404" pitchFamily="49" charset="0"/>
                <a:cs typeface="Courier New" panose="02070309020205020404" pitchFamily="49" charset="0"/>
              </a:rPr>
              <a:t>mlst</a:t>
            </a:r>
            <a:endParaRPr lang="en-US" sz="1800" b="1" kern="0" dirty="0">
              <a:solidFill>
                <a:schemeClr val="bg1">
                  <a:lumMod val="85000"/>
                </a:schemeClr>
              </a:solidFill>
              <a:latin typeface="Courier New" panose="02070309020205020404" pitchFamily="49" charset="0"/>
              <a:cs typeface="Courier New" panose="02070309020205020404" pitchFamily="49" charset="0"/>
            </a:endParaRP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 </a:t>
            </a:r>
            <a:r>
              <a:rPr lang="en-US" sz="1800" b="1" kern="0" dirty="0" err="1">
                <a:solidFill>
                  <a:schemeClr val="bg1">
                    <a:lumMod val="85000"/>
                  </a:schemeClr>
                </a:solidFill>
                <a:latin typeface="Courier New" panose="02070309020205020404" pitchFamily="49" charset="0"/>
                <a:cs typeface="Courier New" panose="02070309020205020404" pitchFamily="49" charset="0"/>
              </a:rPr>
              <a:t>mlst</a:t>
            </a:r>
            <a:r>
              <a:rPr lang="en-US" sz="1800" b="1" kern="0" dirty="0">
                <a:solidFill>
                  <a:schemeClr val="bg1">
                    <a:lumMod val="85000"/>
                  </a:schemeClr>
                </a:solidFill>
                <a:latin typeface="Courier New" panose="02070309020205020404" pitchFamily="49" charset="0"/>
                <a:cs typeface="Courier New" panose="02070309020205020404" pitchFamily="49" charset="0"/>
              </a:rPr>
              <a:t> CFSAN023463.fasta &gt; CFSAN023463.mlst.tsv</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[20:50:45] This is </a:t>
            </a:r>
            <a:r>
              <a:rPr lang="en-US" sz="1800" b="1" kern="0" dirty="0" err="1">
                <a:solidFill>
                  <a:schemeClr val="bg1">
                    <a:lumMod val="85000"/>
                  </a:schemeClr>
                </a:solidFill>
                <a:latin typeface="Courier New" panose="02070309020205020404" pitchFamily="49" charset="0"/>
                <a:cs typeface="Courier New" panose="02070309020205020404" pitchFamily="49" charset="0"/>
              </a:rPr>
              <a:t>mlst</a:t>
            </a:r>
            <a:r>
              <a:rPr lang="en-US" sz="1800" b="1" kern="0" dirty="0">
                <a:solidFill>
                  <a:schemeClr val="bg1">
                    <a:lumMod val="85000"/>
                  </a:schemeClr>
                </a:solidFill>
                <a:latin typeface="Courier New" panose="02070309020205020404" pitchFamily="49" charset="0"/>
                <a:cs typeface="Courier New" panose="02070309020205020404" pitchFamily="49" charset="0"/>
              </a:rPr>
              <a:t> 2.23.0 running on </a:t>
            </a:r>
            <a:r>
              <a:rPr lang="en-US" sz="1800" b="1" kern="0" dirty="0" err="1">
                <a:solidFill>
                  <a:schemeClr val="bg1">
                    <a:lumMod val="85000"/>
                  </a:schemeClr>
                </a:solidFill>
                <a:latin typeface="Courier New" panose="02070309020205020404" pitchFamily="49" charset="0"/>
                <a:cs typeface="Courier New" panose="02070309020205020404" pitchFamily="49" charset="0"/>
              </a:rPr>
              <a:t>linux</a:t>
            </a:r>
            <a:r>
              <a:rPr lang="en-US" sz="1800" b="1" kern="0" dirty="0">
                <a:solidFill>
                  <a:schemeClr val="bg1">
                    <a:lumMod val="85000"/>
                  </a:schemeClr>
                </a:solidFill>
                <a:latin typeface="Courier New" panose="02070309020205020404" pitchFamily="49" charset="0"/>
                <a:cs typeface="Courier New" panose="02070309020205020404" pitchFamily="49" charset="0"/>
              </a:rPr>
              <a:t> with Perl 5.032001</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[20:50:45] Checking </a:t>
            </a:r>
            <a:r>
              <a:rPr lang="en-US" sz="1800" b="1" kern="0" dirty="0" err="1">
                <a:solidFill>
                  <a:schemeClr val="bg1">
                    <a:lumMod val="85000"/>
                  </a:schemeClr>
                </a:solidFill>
                <a:latin typeface="Courier New" panose="02070309020205020404" pitchFamily="49" charset="0"/>
                <a:cs typeface="Courier New" panose="02070309020205020404" pitchFamily="49" charset="0"/>
              </a:rPr>
              <a:t>mlst</a:t>
            </a:r>
            <a:r>
              <a:rPr lang="en-US" sz="1800" b="1" kern="0" dirty="0">
                <a:solidFill>
                  <a:schemeClr val="bg1">
                    <a:lumMod val="85000"/>
                  </a:schemeClr>
                </a:solidFill>
                <a:latin typeface="Courier New" panose="02070309020205020404" pitchFamily="49" charset="0"/>
                <a:cs typeface="Courier New" panose="02070309020205020404" pitchFamily="49" charset="0"/>
              </a:rPr>
              <a:t> dependencies:</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[20:50:45] Found '</a:t>
            </a:r>
            <a:r>
              <a:rPr lang="en-US" sz="1800" b="1" kern="0" dirty="0" err="1">
                <a:solidFill>
                  <a:schemeClr val="bg1">
                    <a:lumMod val="85000"/>
                  </a:schemeClr>
                </a:solidFill>
                <a:latin typeface="Courier New" panose="02070309020205020404" pitchFamily="49" charset="0"/>
                <a:cs typeface="Courier New" panose="02070309020205020404" pitchFamily="49" charset="0"/>
              </a:rPr>
              <a:t>blastn</a:t>
            </a:r>
            <a:r>
              <a:rPr lang="en-US" sz="1800" b="1" kern="0" dirty="0">
                <a:solidFill>
                  <a:schemeClr val="bg1">
                    <a:lumMod val="85000"/>
                  </a:schemeClr>
                </a:solidFill>
                <a:latin typeface="Courier New" panose="02070309020205020404" pitchFamily="49" charset="0"/>
                <a:cs typeface="Courier New" panose="02070309020205020404" pitchFamily="49" charset="0"/>
              </a:rPr>
              <a:t>' =&gt; /home/gzu2/miniconda3/</a:t>
            </a:r>
            <a:r>
              <a:rPr lang="en-US" sz="1800" b="1" kern="0" dirty="0" err="1">
                <a:solidFill>
                  <a:schemeClr val="bg1">
                    <a:lumMod val="85000"/>
                  </a:schemeClr>
                </a:solidFill>
                <a:latin typeface="Courier New" panose="02070309020205020404" pitchFamily="49" charset="0"/>
                <a:cs typeface="Courier New" panose="02070309020205020404" pitchFamily="49" charset="0"/>
              </a:rPr>
              <a:t>envs</a:t>
            </a:r>
            <a:r>
              <a:rPr lang="en-US" sz="1800" b="1" kern="0" dirty="0">
                <a:solidFill>
                  <a:schemeClr val="bg1">
                    <a:lumMod val="85000"/>
                  </a:schemeClr>
                </a:solidFill>
                <a:latin typeface="Courier New" panose="02070309020205020404" pitchFamily="49" charset="0"/>
                <a:cs typeface="Courier New" panose="02070309020205020404" pitchFamily="49" charset="0"/>
              </a:rPr>
              <a:t>/</a:t>
            </a:r>
            <a:r>
              <a:rPr lang="en-US" sz="1800" b="1" kern="0" dirty="0" err="1">
                <a:solidFill>
                  <a:schemeClr val="bg1">
                    <a:lumMod val="85000"/>
                  </a:schemeClr>
                </a:solidFill>
                <a:latin typeface="Courier New" panose="02070309020205020404" pitchFamily="49" charset="0"/>
                <a:cs typeface="Courier New" panose="02070309020205020404" pitchFamily="49" charset="0"/>
              </a:rPr>
              <a:t>mlst</a:t>
            </a:r>
            <a:r>
              <a:rPr lang="en-US" sz="1800" b="1" kern="0" dirty="0">
                <a:solidFill>
                  <a:schemeClr val="bg1">
                    <a:lumMod val="85000"/>
                  </a:schemeClr>
                </a:solidFill>
                <a:latin typeface="Courier New" panose="02070309020205020404" pitchFamily="49" charset="0"/>
                <a:cs typeface="Courier New" panose="02070309020205020404" pitchFamily="49" charset="0"/>
              </a:rPr>
              <a:t>/bin/</a:t>
            </a:r>
            <a:r>
              <a:rPr lang="en-US" sz="1800" b="1" kern="0" dirty="0" err="1">
                <a:solidFill>
                  <a:schemeClr val="bg1">
                    <a:lumMod val="85000"/>
                  </a:schemeClr>
                </a:solidFill>
                <a:latin typeface="Courier New" panose="02070309020205020404" pitchFamily="49" charset="0"/>
                <a:cs typeface="Courier New" panose="02070309020205020404" pitchFamily="49" charset="0"/>
              </a:rPr>
              <a:t>blastn</a:t>
            </a:r>
            <a:endParaRPr lang="en-US" sz="1800" b="1" kern="0" dirty="0">
              <a:solidFill>
                <a:schemeClr val="bg1">
                  <a:lumMod val="85000"/>
                </a:schemeClr>
              </a:solidFill>
              <a:latin typeface="Courier New" panose="02070309020205020404" pitchFamily="49" charset="0"/>
              <a:cs typeface="Courier New" panose="02070309020205020404" pitchFamily="49" charset="0"/>
            </a:endParaRP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[20:50:45] Found 'any2fasta' =&gt; /home/gzu2/miniconda3/</a:t>
            </a:r>
            <a:r>
              <a:rPr lang="en-US" sz="1800" b="1" kern="0" dirty="0" err="1">
                <a:solidFill>
                  <a:schemeClr val="bg1">
                    <a:lumMod val="85000"/>
                  </a:schemeClr>
                </a:solidFill>
                <a:latin typeface="Courier New" panose="02070309020205020404" pitchFamily="49" charset="0"/>
                <a:cs typeface="Courier New" panose="02070309020205020404" pitchFamily="49" charset="0"/>
              </a:rPr>
              <a:t>envs</a:t>
            </a:r>
            <a:r>
              <a:rPr lang="en-US" sz="1800" b="1" kern="0" dirty="0">
                <a:solidFill>
                  <a:schemeClr val="bg1">
                    <a:lumMod val="85000"/>
                  </a:schemeClr>
                </a:solidFill>
                <a:latin typeface="Courier New" panose="02070309020205020404" pitchFamily="49" charset="0"/>
                <a:cs typeface="Courier New" panose="02070309020205020404" pitchFamily="49" charset="0"/>
              </a:rPr>
              <a:t>/</a:t>
            </a:r>
            <a:r>
              <a:rPr lang="en-US" sz="1800" b="1" kern="0" dirty="0" err="1">
                <a:solidFill>
                  <a:schemeClr val="bg1">
                    <a:lumMod val="85000"/>
                  </a:schemeClr>
                </a:solidFill>
                <a:latin typeface="Courier New" panose="02070309020205020404" pitchFamily="49" charset="0"/>
                <a:cs typeface="Courier New" panose="02070309020205020404" pitchFamily="49" charset="0"/>
              </a:rPr>
              <a:t>mlst</a:t>
            </a:r>
            <a:r>
              <a:rPr lang="en-US" sz="1800" b="1" kern="0" dirty="0">
                <a:solidFill>
                  <a:schemeClr val="bg1">
                    <a:lumMod val="85000"/>
                  </a:schemeClr>
                </a:solidFill>
                <a:latin typeface="Courier New" panose="02070309020205020404" pitchFamily="49" charset="0"/>
                <a:cs typeface="Courier New" panose="02070309020205020404" pitchFamily="49" charset="0"/>
              </a:rPr>
              <a:t>/bin/any2fasta</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[20:50:46] Found </a:t>
            </a:r>
            <a:r>
              <a:rPr lang="en-US" sz="1800" b="1" kern="0" dirty="0" err="1">
                <a:solidFill>
                  <a:schemeClr val="bg1">
                    <a:lumMod val="85000"/>
                  </a:schemeClr>
                </a:solidFill>
                <a:latin typeface="Courier New" panose="02070309020205020404" pitchFamily="49" charset="0"/>
                <a:cs typeface="Courier New" panose="02070309020205020404" pitchFamily="49" charset="0"/>
              </a:rPr>
              <a:t>blastn</a:t>
            </a:r>
            <a:r>
              <a:rPr lang="en-US" sz="1800" b="1" kern="0" dirty="0">
                <a:solidFill>
                  <a:schemeClr val="bg1">
                    <a:lumMod val="85000"/>
                  </a:schemeClr>
                </a:solidFill>
                <a:latin typeface="Courier New" panose="02070309020205020404" pitchFamily="49" charset="0"/>
                <a:cs typeface="Courier New" panose="02070309020205020404" pitchFamily="49" charset="0"/>
              </a:rPr>
              <a:t>: 2.13.0+ (002013)</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[20:50:46] Excluding 3 schemes: vcholerae_2 </a:t>
            </a:r>
            <a:r>
              <a:rPr lang="en-US" sz="1800" b="1" kern="0" dirty="0" err="1">
                <a:solidFill>
                  <a:schemeClr val="bg1">
                    <a:lumMod val="85000"/>
                  </a:schemeClr>
                </a:solidFill>
                <a:latin typeface="Courier New" panose="02070309020205020404" pitchFamily="49" charset="0"/>
                <a:cs typeface="Courier New" panose="02070309020205020404" pitchFamily="49" charset="0"/>
              </a:rPr>
              <a:t>abaumannii</a:t>
            </a:r>
            <a:r>
              <a:rPr lang="en-US" sz="1800" b="1" kern="0" dirty="0">
                <a:solidFill>
                  <a:schemeClr val="bg1">
                    <a:lumMod val="85000"/>
                  </a:schemeClr>
                </a:solidFill>
                <a:latin typeface="Courier New" panose="02070309020205020404" pitchFamily="49" charset="0"/>
                <a:cs typeface="Courier New" panose="02070309020205020404" pitchFamily="49" charset="0"/>
              </a:rPr>
              <a:t> </a:t>
            </a:r>
            <a:r>
              <a:rPr lang="en-US" sz="1800" b="1" kern="0" dirty="0" err="1">
                <a:solidFill>
                  <a:schemeClr val="bg1">
                    <a:lumMod val="85000"/>
                  </a:schemeClr>
                </a:solidFill>
                <a:latin typeface="Courier New" panose="02070309020205020404" pitchFamily="49" charset="0"/>
                <a:cs typeface="Courier New" panose="02070309020205020404" pitchFamily="49" charset="0"/>
              </a:rPr>
              <a:t>ecoli</a:t>
            </a:r>
            <a:endParaRPr lang="en-US" sz="1800" b="1" kern="0" dirty="0">
              <a:solidFill>
                <a:schemeClr val="bg1">
                  <a:lumMod val="85000"/>
                </a:schemeClr>
              </a:solidFill>
              <a:latin typeface="Courier New" panose="02070309020205020404" pitchFamily="49" charset="0"/>
              <a:cs typeface="Courier New" panose="02070309020205020404" pitchFamily="49" charset="0"/>
            </a:endParaRP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[20:50:48] Found exact allele match listeria_2.abcZ-1</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[20:50:48] Found exact allele match listeria_2.cat-11</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[20:50:48] Found exact allele match listeria_2.lhkA-5</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[20:50:48] Found exact allele match listeria_2.dat-2</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[20:50:48] Found exact allele match listeria_2.dapE-13</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[20:50:48] Found exact allele match listeria_2.ldh-5</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[20:50:48] Found exact allele match listeria_2.bglA-51</a:t>
            </a:r>
          </a:p>
        </p:txBody>
      </p:sp>
    </p:spTree>
    <p:extLst>
      <p:ext uri="{BB962C8B-B14F-4D97-AF65-F5344CB8AC3E}">
        <p14:creationId xmlns:p14="http://schemas.microsoft.com/office/powerpoint/2010/main" val="3588371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81E54-DB42-4A92-AE39-A1086B084AF4}"/>
              </a:ext>
            </a:extLst>
          </p:cNvPr>
          <p:cNvSpPr>
            <a:spLocks noGrp="1"/>
          </p:cNvSpPr>
          <p:nvPr>
            <p:ph type="title"/>
          </p:nvPr>
        </p:nvSpPr>
        <p:spPr/>
        <p:txBody>
          <a:bodyPr/>
          <a:lstStyle/>
          <a:p>
            <a:r>
              <a:rPr lang="en-US" dirty="0"/>
              <a:t>MLST of CFSAN023463</a:t>
            </a:r>
          </a:p>
        </p:txBody>
      </p:sp>
      <p:sp>
        <p:nvSpPr>
          <p:cNvPr id="5" name="Content Placeholder 4">
            <a:extLst>
              <a:ext uri="{FF2B5EF4-FFF2-40B4-BE49-F238E27FC236}">
                <a16:creationId xmlns:a16="http://schemas.microsoft.com/office/drawing/2014/main" id="{94EB8073-98A4-428D-B190-0F4E174BA073}"/>
              </a:ext>
            </a:extLst>
          </p:cNvPr>
          <p:cNvSpPr>
            <a:spLocks noGrp="1"/>
          </p:cNvSpPr>
          <p:nvPr>
            <p:ph idx="1"/>
          </p:nvPr>
        </p:nvSpPr>
        <p:spPr>
          <a:solidFill>
            <a:schemeClr val="tx1">
              <a:lumMod val="85000"/>
              <a:lumOff val="15000"/>
            </a:schemeClr>
          </a:solidFill>
          <a:ln w="57150">
            <a:solidFill>
              <a:schemeClr val="accent5">
                <a:lumMod val="50000"/>
              </a:schemeClr>
            </a:solidFill>
          </a:ln>
        </p:spPr>
        <p:txBody>
          <a:bodyPr vert="horz" lIns="91440" tIns="45720" rIns="91440" bIns="45720" rtlCol="0">
            <a:normAutofit/>
          </a:bodyPr>
          <a:lstStyle/>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 cat CFSAN023463.mlst.tsv</a:t>
            </a:r>
          </a:p>
          <a:p>
            <a:pPr marL="0" indent="0" defTabSz="4388461">
              <a:spcBef>
                <a:spcPts val="0"/>
              </a:spcBef>
              <a:buNone/>
            </a:pPr>
            <a:r>
              <a:rPr lang="en-US" sz="1800" b="1" kern="0" dirty="0">
                <a:solidFill>
                  <a:schemeClr val="bg1">
                    <a:lumMod val="85000"/>
                  </a:schemeClr>
                </a:solidFill>
                <a:latin typeface="Courier New" panose="02070309020205020404" pitchFamily="49" charset="0"/>
                <a:cs typeface="Courier New" panose="02070309020205020404" pitchFamily="49" charset="0"/>
              </a:rPr>
              <a:t>CFSAN023463.fasta  listeria_2  382  </a:t>
            </a:r>
            <a:r>
              <a:rPr lang="en-US" sz="1800" b="1" kern="0" dirty="0" err="1">
                <a:solidFill>
                  <a:schemeClr val="bg1">
                    <a:lumMod val="85000"/>
                  </a:schemeClr>
                </a:solidFill>
                <a:latin typeface="Courier New" panose="02070309020205020404" pitchFamily="49" charset="0"/>
                <a:cs typeface="Courier New" panose="02070309020205020404" pitchFamily="49" charset="0"/>
              </a:rPr>
              <a:t>abcZ</a:t>
            </a:r>
            <a:r>
              <a:rPr lang="en-US" sz="1800" b="1" kern="0" dirty="0">
                <a:solidFill>
                  <a:schemeClr val="bg1">
                    <a:lumMod val="85000"/>
                  </a:schemeClr>
                </a:solidFill>
                <a:latin typeface="Courier New" panose="02070309020205020404" pitchFamily="49" charset="0"/>
                <a:cs typeface="Courier New" panose="02070309020205020404" pitchFamily="49" charset="0"/>
              </a:rPr>
              <a:t>(1)  </a:t>
            </a:r>
            <a:r>
              <a:rPr lang="en-US" sz="1800" b="1" kern="0" dirty="0" err="1">
                <a:solidFill>
                  <a:schemeClr val="bg1">
                    <a:lumMod val="85000"/>
                  </a:schemeClr>
                </a:solidFill>
                <a:latin typeface="Courier New" panose="02070309020205020404" pitchFamily="49" charset="0"/>
                <a:cs typeface="Courier New" panose="02070309020205020404" pitchFamily="49" charset="0"/>
              </a:rPr>
              <a:t>bglA</a:t>
            </a:r>
            <a:r>
              <a:rPr lang="en-US" sz="1800" b="1" kern="0" dirty="0">
                <a:solidFill>
                  <a:schemeClr val="bg1">
                    <a:lumMod val="85000"/>
                  </a:schemeClr>
                </a:solidFill>
                <a:latin typeface="Courier New" panose="02070309020205020404" pitchFamily="49" charset="0"/>
                <a:cs typeface="Courier New" panose="02070309020205020404" pitchFamily="49" charset="0"/>
              </a:rPr>
              <a:t>(51)  cat(11)  </a:t>
            </a:r>
            <a:r>
              <a:rPr lang="en-US" sz="1800" b="1" kern="0" dirty="0" err="1">
                <a:solidFill>
                  <a:schemeClr val="bg1">
                    <a:lumMod val="85000"/>
                  </a:schemeClr>
                </a:solidFill>
                <a:latin typeface="Courier New" panose="02070309020205020404" pitchFamily="49" charset="0"/>
                <a:cs typeface="Courier New" panose="02070309020205020404" pitchFamily="49" charset="0"/>
              </a:rPr>
              <a:t>dapE</a:t>
            </a:r>
            <a:r>
              <a:rPr lang="en-US" sz="1800" b="1" kern="0" dirty="0">
                <a:solidFill>
                  <a:schemeClr val="bg1">
                    <a:lumMod val="85000"/>
                  </a:schemeClr>
                </a:solidFill>
                <a:latin typeface="Courier New" panose="02070309020205020404" pitchFamily="49" charset="0"/>
                <a:cs typeface="Courier New" panose="02070309020205020404" pitchFamily="49" charset="0"/>
              </a:rPr>
              <a:t>(13)  </a:t>
            </a:r>
            <a:r>
              <a:rPr lang="en-US" sz="1800" b="1" kern="0" dirty="0" err="1">
                <a:solidFill>
                  <a:schemeClr val="bg1">
                    <a:lumMod val="85000"/>
                  </a:schemeClr>
                </a:solidFill>
                <a:latin typeface="Courier New" panose="02070309020205020404" pitchFamily="49" charset="0"/>
                <a:cs typeface="Courier New" panose="02070309020205020404" pitchFamily="49" charset="0"/>
              </a:rPr>
              <a:t>dat</a:t>
            </a:r>
            <a:r>
              <a:rPr lang="en-US" sz="1800" b="1" kern="0" dirty="0">
                <a:solidFill>
                  <a:schemeClr val="bg1">
                    <a:lumMod val="85000"/>
                  </a:schemeClr>
                </a:solidFill>
                <a:latin typeface="Courier New" panose="02070309020205020404" pitchFamily="49" charset="0"/>
                <a:cs typeface="Courier New" panose="02070309020205020404" pitchFamily="49" charset="0"/>
              </a:rPr>
              <a:t>(2)  </a:t>
            </a:r>
            <a:r>
              <a:rPr lang="en-US" sz="1800" b="1" kern="0" dirty="0" err="1">
                <a:solidFill>
                  <a:schemeClr val="bg1">
                    <a:lumMod val="85000"/>
                  </a:schemeClr>
                </a:solidFill>
                <a:latin typeface="Courier New" panose="02070309020205020404" pitchFamily="49" charset="0"/>
                <a:cs typeface="Courier New" panose="02070309020205020404" pitchFamily="49" charset="0"/>
              </a:rPr>
              <a:t>ldh</a:t>
            </a:r>
            <a:r>
              <a:rPr lang="en-US" sz="1800" b="1" kern="0" dirty="0">
                <a:solidFill>
                  <a:schemeClr val="bg1">
                    <a:lumMod val="85000"/>
                  </a:schemeClr>
                </a:solidFill>
                <a:latin typeface="Courier New" panose="02070309020205020404" pitchFamily="49" charset="0"/>
                <a:cs typeface="Courier New" panose="02070309020205020404" pitchFamily="49" charset="0"/>
              </a:rPr>
              <a:t>(5)  </a:t>
            </a:r>
            <a:r>
              <a:rPr lang="en-US" sz="1800" b="1" kern="0" dirty="0" err="1">
                <a:solidFill>
                  <a:schemeClr val="bg1">
                    <a:lumMod val="85000"/>
                  </a:schemeClr>
                </a:solidFill>
                <a:latin typeface="Courier New" panose="02070309020205020404" pitchFamily="49" charset="0"/>
                <a:cs typeface="Courier New" panose="02070309020205020404" pitchFamily="49" charset="0"/>
              </a:rPr>
              <a:t>lhkA</a:t>
            </a:r>
            <a:r>
              <a:rPr lang="en-US" sz="1800" b="1" kern="0" dirty="0">
                <a:solidFill>
                  <a:schemeClr val="bg1">
                    <a:lumMod val="85000"/>
                  </a:schemeClr>
                </a:solidFill>
                <a:latin typeface="Courier New" panose="02070309020205020404" pitchFamily="49" charset="0"/>
                <a:cs typeface="Courier New" panose="02070309020205020404" pitchFamily="49" charset="0"/>
              </a:rPr>
              <a:t>(5)</a:t>
            </a:r>
          </a:p>
        </p:txBody>
      </p:sp>
    </p:spTree>
    <p:extLst>
      <p:ext uri="{BB962C8B-B14F-4D97-AF65-F5344CB8AC3E}">
        <p14:creationId xmlns:p14="http://schemas.microsoft.com/office/powerpoint/2010/main" val="3337623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99848-ED40-4D1D-96C3-289ECC976191}"/>
              </a:ext>
            </a:extLst>
          </p:cNvPr>
          <p:cNvSpPr>
            <a:spLocks noGrp="1"/>
          </p:cNvSpPr>
          <p:nvPr>
            <p:ph type="title"/>
          </p:nvPr>
        </p:nvSpPr>
        <p:spPr/>
        <p:txBody>
          <a:bodyPr/>
          <a:lstStyle/>
          <a:p>
            <a:r>
              <a:rPr lang="en-US" dirty="0"/>
              <a:t>More data</a:t>
            </a:r>
          </a:p>
        </p:txBody>
      </p:sp>
      <p:pic>
        <p:nvPicPr>
          <p:cNvPr id="5" name="Content Placeholder 4">
            <a:extLst>
              <a:ext uri="{FF2B5EF4-FFF2-40B4-BE49-F238E27FC236}">
                <a16:creationId xmlns:a16="http://schemas.microsoft.com/office/drawing/2014/main" id="{F1D2596B-1EE5-4734-8D14-EE9F2123DBB2}"/>
              </a:ext>
            </a:extLst>
          </p:cNvPr>
          <p:cNvPicPr>
            <a:picLocks noGrp="1" noChangeAspect="1"/>
          </p:cNvPicPr>
          <p:nvPr>
            <p:ph sz="half" idx="1"/>
          </p:nvPr>
        </p:nvPicPr>
        <p:blipFill>
          <a:blip r:embed="rId3"/>
          <a:stretch>
            <a:fillRect/>
          </a:stretch>
        </p:blipFill>
        <p:spPr>
          <a:xfrm>
            <a:off x="123305" y="2868040"/>
            <a:ext cx="5181600" cy="3097782"/>
          </a:xfrm>
        </p:spPr>
      </p:pic>
      <p:graphicFrame>
        <p:nvGraphicFramePr>
          <p:cNvPr id="7" name="Content Placeholder 6">
            <a:extLst>
              <a:ext uri="{FF2B5EF4-FFF2-40B4-BE49-F238E27FC236}">
                <a16:creationId xmlns:a16="http://schemas.microsoft.com/office/drawing/2014/main" id="{B09D5C8E-5413-44F5-B4C4-A0431AE2BEE4}"/>
              </a:ext>
            </a:extLst>
          </p:cNvPr>
          <p:cNvGraphicFramePr>
            <a:graphicFrameLocks noGrp="1"/>
          </p:cNvGraphicFramePr>
          <p:nvPr>
            <p:ph sz="half" idx="2"/>
            <p:extLst>
              <p:ext uri="{D42A27DB-BD31-4B8C-83A1-F6EECF244321}">
                <p14:modId xmlns:p14="http://schemas.microsoft.com/office/powerpoint/2010/main" val="1898754185"/>
              </p:ext>
            </p:extLst>
          </p:nvPr>
        </p:nvGraphicFramePr>
        <p:xfrm>
          <a:off x="5436525" y="116377"/>
          <a:ext cx="6367550" cy="6696015"/>
        </p:xfrm>
        <a:graphic>
          <a:graphicData uri="http://schemas.openxmlformats.org/drawingml/2006/table">
            <a:tbl>
              <a:tblPr/>
              <a:tblGrid>
                <a:gridCol w="909650">
                  <a:extLst>
                    <a:ext uri="{9D8B030D-6E8A-4147-A177-3AD203B41FA5}">
                      <a16:colId xmlns:a16="http://schemas.microsoft.com/office/drawing/2014/main" val="1508101514"/>
                    </a:ext>
                  </a:extLst>
                </a:gridCol>
                <a:gridCol w="909650">
                  <a:extLst>
                    <a:ext uri="{9D8B030D-6E8A-4147-A177-3AD203B41FA5}">
                      <a16:colId xmlns:a16="http://schemas.microsoft.com/office/drawing/2014/main" val="1319531406"/>
                    </a:ext>
                  </a:extLst>
                </a:gridCol>
                <a:gridCol w="909650">
                  <a:extLst>
                    <a:ext uri="{9D8B030D-6E8A-4147-A177-3AD203B41FA5}">
                      <a16:colId xmlns:a16="http://schemas.microsoft.com/office/drawing/2014/main" val="2327710156"/>
                    </a:ext>
                  </a:extLst>
                </a:gridCol>
                <a:gridCol w="909650">
                  <a:extLst>
                    <a:ext uri="{9D8B030D-6E8A-4147-A177-3AD203B41FA5}">
                      <a16:colId xmlns:a16="http://schemas.microsoft.com/office/drawing/2014/main" val="850220431"/>
                    </a:ext>
                  </a:extLst>
                </a:gridCol>
                <a:gridCol w="909650">
                  <a:extLst>
                    <a:ext uri="{9D8B030D-6E8A-4147-A177-3AD203B41FA5}">
                      <a16:colId xmlns:a16="http://schemas.microsoft.com/office/drawing/2014/main" val="2058318359"/>
                    </a:ext>
                  </a:extLst>
                </a:gridCol>
                <a:gridCol w="909650">
                  <a:extLst>
                    <a:ext uri="{9D8B030D-6E8A-4147-A177-3AD203B41FA5}">
                      <a16:colId xmlns:a16="http://schemas.microsoft.com/office/drawing/2014/main" val="4272971725"/>
                    </a:ext>
                  </a:extLst>
                </a:gridCol>
                <a:gridCol w="909650">
                  <a:extLst>
                    <a:ext uri="{9D8B030D-6E8A-4147-A177-3AD203B41FA5}">
                      <a16:colId xmlns:a16="http://schemas.microsoft.com/office/drawing/2014/main" val="774989311"/>
                    </a:ext>
                  </a:extLst>
                </a:gridCol>
              </a:tblGrid>
              <a:tr h="1030168">
                <a:tc>
                  <a:txBody>
                    <a:bodyPr/>
                    <a:lstStyle/>
                    <a:p>
                      <a:pPr algn="l" fontAlgn="b"/>
                      <a:r>
                        <a:rPr lang="en-US" sz="1600" b="1">
                          <a:effectLst/>
                        </a:rPr>
                        <a:t>taset</a:t>
                      </a:r>
                    </a:p>
                  </a:txBody>
                  <a:tcPr marL="23467" marR="23467" marT="18774" marB="1877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tcPr>
                </a:tc>
                <a:tc>
                  <a:txBody>
                    <a:bodyPr/>
                    <a:lstStyle/>
                    <a:p>
                      <a:pPr algn="l" fontAlgn="b"/>
                      <a:r>
                        <a:rPr lang="en-US" sz="1600" b="1">
                          <a:effectLst/>
                        </a:rPr>
                        <a:t>Organism</a:t>
                      </a:r>
                    </a:p>
                  </a:txBody>
                  <a:tcPr marL="23467" marR="23467" marT="18774" marB="1877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tcPr>
                </a:tc>
                <a:tc>
                  <a:txBody>
                    <a:bodyPr/>
                    <a:lstStyle/>
                    <a:p>
                      <a:pPr algn="l" fontAlgn="b"/>
                      <a:r>
                        <a:rPr lang="en-US" sz="1600" b="1">
                          <a:effectLst/>
                        </a:rPr>
                        <a:t>Number of isolates</a:t>
                      </a:r>
                      <a:r>
                        <a:rPr lang="en-US" sz="1600" b="1" u="none" strike="noStrike" baseline="30000">
                          <a:solidFill>
                            <a:srgbClr val="2A85E8"/>
                          </a:solidFill>
                          <a:effectLst/>
                          <a:hlinkClick r:id="rId4"/>
                        </a:rPr>
                        <a:t>a</a:t>
                      </a:r>
                      <a:endParaRPr lang="en-US" sz="1600" b="1">
                        <a:effectLst/>
                      </a:endParaRPr>
                    </a:p>
                  </a:txBody>
                  <a:tcPr marL="23467" marR="23467" marT="18774" marB="1877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tcPr>
                </a:tc>
                <a:tc>
                  <a:txBody>
                    <a:bodyPr/>
                    <a:lstStyle/>
                    <a:p>
                      <a:pPr algn="l" fontAlgn="b"/>
                      <a:r>
                        <a:rPr lang="en-US" sz="1600" b="1">
                          <a:effectLst/>
                        </a:rPr>
                        <a:t>Epidemiologically linked isolates</a:t>
                      </a:r>
                      <a:r>
                        <a:rPr lang="en-US" sz="1600" b="1" u="none" strike="noStrike" baseline="30000">
                          <a:solidFill>
                            <a:srgbClr val="2A85E8"/>
                          </a:solidFill>
                          <a:effectLst/>
                          <a:hlinkClick r:id="rId5"/>
                        </a:rPr>
                        <a:t>b</a:t>
                      </a:r>
                      <a:endParaRPr lang="en-US" sz="1600" b="1">
                        <a:effectLst/>
                      </a:endParaRPr>
                    </a:p>
                  </a:txBody>
                  <a:tcPr marL="23467" marR="23467" marT="18774" marB="1877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tcPr>
                </a:tc>
                <a:tc>
                  <a:txBody>
                    <a:bodyPr/>
                    <a:lstStyle/>
                    <a:p>
                      <a:pPr algn="l" fontAlgn="b"/>
                      <a:r>
                        <a:rPr lang="en-US" sz="1600" b="1">
                          <a:effectLst/>
                        </a:rPr>
                        <a:t>Reference genome</a:t>
                      </a:r>
                      <a:r>
                        <a:rPr lang="en-US" sz="1600" b="1" u="none" strike="noStrike" baseline="30000">
                          <a:solidFill>
                            <a:srgbClr val="2A85E8"/>
                          </a:solidFill>
                          <a:effectLst/>
                          <a:hlinkClick r:id="rId5"/>
                        </a:rPr>
                        <a:t>c</a:t>
                      </a:r>
                      <a:endParaRPr lang="en-US" sz="1600" b="1">
                        <a:effectLst/>
                      </a:endParaRPr>
                    </a:p>
                  </a:txBody>
                  <a:tcPr marL="23467" marR="23467" marT="18774" marB="1877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tcPr>
                </a:tc>
                <a:tc>
                  <a:txBody>
                    <a:bodyPr/>
                    <a:lstStyle/>
                    <a:p>
                      <a:pPr algn="l" fontAlgn="b"/>
                      <a:r>
                        <a:rPr lang="en-US" sz="1600" b="1">
                          <a:effectLst/>
                        </a:rPr>
                        <a:t>Type of dataset</a:t>
                      </a:r>
                    </a:p>
                  </a:txBody>
                  <a:tcPr marL="23467" marR="23467" marT="18774" marB="18774" anchor="b">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a:noFill/>
                    </a:lnT>
                    <a:lnB w="9525" cap="flat" cmpd="sng" algn="ctr">
                      <a:solidFill>
                        <a:srgbClr val="DDDDDD"/>
                      </a:solidFill>
                      <a:prstDash val="solid"/>
                      <a:round/>
                      <a:headEnd type="none" w="med" len="med"/>
                      <a:tailEnd type="none" w="med" len="med"/>
                    </a:lnB>
                  </a:tcPr>
                </a:tc>
                <a:tc>
                  <a:txBody>
                    <a:bodyPr/>
                    <a:lstStyle/>
                    <a:p>
                      <a:pPr algn="l" fontAlgn="b"/>
                      <a:r>
                        <a:rPr lang="en-US" sz="1600" b="1">
                          <a:effectLst/>
                        </a:rPr>
                        <a:t>Reference/Comment</a:t>
                      </a:r>
                    </a:p>
                  </a:txBody>
                  <a:tcPr marL="23467" marR="23467" marT="18774" marB="18774" anchor="b">
                    <a:lnL w="9525" cap="flat" cmpd="sng" algn="ctr">
                      <a:solidFill>
                        <a:srgbClr val="DDDDDD"/>
                      </a:solidFill>
                      <a:prstDash val="solid"/>
                      <a:round/>
                      <a:headEnd type="none" w="med" len="med"/>
                      <a:tailEnd type="none" w="med" len="med"/>
                    </a:lnL>
                    <a:lnR>
                      <a:noFill/>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100950870"/>
                  </a:ext>
                </a:extLst>
              </a:tr>
              <a:tr h="897342">
                <a:tc>
                  <a:txBody>
                    <a:bodyPr/>
                    <a:lstStyle/>
                    <a:p>
                      <a:pPr algn="l" fontAlgn="t"/>
                      <a:r>
                        <a:rPr lang="en-US" sz="1600" dirty="0">
                          <a:effectLst/>
                        </a:rPr>
                        <a:t>Stone Fruit Food recall</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i="1">
                          <a:effectLst/>
                        </a:rPr>
                        <a:t>L. monocytogenes</a:t>
                      </a:r>
                      <a:endParaRPr lang="en-US" sz="1600">
                        <a:effectLst/>
                      </a:endParaRP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31</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28</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CFSAN023463</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Empirical</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PMID: 27694232</a:t>
                      </a:r>
                    </a:p>
                  </a:txBody>
                  <a:tcPr marL="23467" marR="23467" marT="18774" marB="18774">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243826226"/>
                  </a:ext>
                </a:extLst>
              </a:tr>
              <a:tr h="623239">
                <a:tc>
                  <a:txBody>
                    <a:bodyPr/>
                    <a:lstStyle/>
                    <a:p>
                      <a:pPr algn="l" fontAlgn="t"/>
                      <a:r>
                        <a:rPr lang="en-US" sz="1600">
                          <a:effectLst/>
                        </a:rPr>
                        <a:t>Spicy Tuna outbreak</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i="1">
                          <a:effectLst/>
                        </a:rPr>
                        <a:t>S. enterica</a:t>
                      </a:r>
                      <a:endParaRPr lang="en-US" sz="1600">
                        <a:effectLst/>
                      </a:endParaRP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23</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18</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CFSAN000189</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Empirical</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PMID: 25995194</a:t>
                      </a:r>
                    </a:p>
                  </a:txBody>
                  <a:tcPr marL="23467" marR="23467" marT="18774" marB="18774">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821655688"/>
                  </a:ext>
                </a:extLst>
              </a:tr>
              <a:tr h="2255009">
                <a:tc>
                  <a:txBody>
                    <a:bodyPr/>
                    <a:lstStyle/>
                    <a:p>
                      <a:pPr algn="l" fontAlgn="t"/>
                      <a:r>
                        <a:rPr lang="en-US" sz="1600">
                          <a:effectLst/>
                        </a:rPr>
                        <a:t>Raw Milk Outbreak</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i="1" dirty="0">
                          <a:effectLst/>
                        </a:rPr>
                        <a:t>C. </a:t>
                      </a:r>
                      <a:r>
                        <a:rPr lang="en-US" sz="1600" i="1" dirty="0" err="1">
                          <a:effectLst/>
                        </a:rPr>
                        <a:t>jejuni</a:t>
                      </a:r>
                      <a:endParaRPr lang="en-US" sz="1600" dirty="0">
                        <a:effectLst/>
                      </a:endParaRP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22</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14</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D7331</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Empirical</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u="none" strike="noStrike">
                          <a:solidFill>
                            <a:srgbClr val="2A85E8"/>
                          </a:solidFill>
                          <a:effectLst/>
                          <a:hlinkClick r:id="rId6"/>
                        </a:rPr>
                        <a:t>http://www.outbreakdatabase.com/details/hendricks-farm-and-dairy-raw-milk-2008/</a:t>
                      </a:r>
                      <a:endParaRPr lang="en-US" sz="1600">
                        <a:effectLst/>
                      </a:endParaRPr>
                    </a:p>
                  </a:txBody>
                  <a:tcPr marL="23467" marR="23467" marT="18774" marB="18774">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258516814"/>
                  </a:ext>
                </a:extLst>
              </a:tr>
              <a:tr h="1570739">
                <a:tc>
                  <a:txBody>
                    <a:bodyPr/>
                    <a:lstStyle/>
                    <a:p>
                      <a:pPr algn="l" fontAlgn="t"/>
                      <a:r>
                        <a:rPr lang="en-US" sz="1600">
                          <a:effectLst/>
                        </a:rPr>
                        <a:t>Sprouts Outbreak</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i="1">
                          <a:effectLst/>
                        </a:rPr>
                        <a:t>E. coli</a:t>
                      </a:r>
                      <a:endParaRPr lang="en-US" sz="1600">
                        <a:effectLst/>
                      </a:endParaRP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10</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3</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2011C-3609</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a:effectLst/>
                        </a:rPr>
                        <a:t>Empirical</a:t>
                      </a:r>
                    </a:p>
                  </a:txBody>
                  <a:tcPr marL="23467" marR="23467" marT="18774" marB="18774">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600" u="none" strike="noStrike" dirty="0">
                          <a:solidFill>
                            <a:srgbClr val="2A85E8"/>
                          </a:solidFill>
                          <a:effectLst/>
                          <a:hlinkClick r:id="rId7"/>
                        </a:rPr>
                        <a:t>http://www.cdc.gov/ecoli/2014/o121-05-14/index.html</a:t>
                      </a:r>
                      <a:endParaRPr lang="en-US" sz="1600" dirty="0">
                        <a:effectLst/>
                      </a:endParaRPr>
                    </a:p>
                  </a:txBody>
                  <a:tcPr marL="23467" marR="23467" marT="18774" marB="18774">
                    <a:lnL w="9525" cap="flat" cmpd="sng" algn="ctr">
                      <a:solidFill>
                        <a:srgbClr val="DDDDDD"/>
                      </a:solidFill>
                      <a:prstDash val="solid"/>
                      <a:round/>
                      <a:headEnd type="none" w="med" len="med"/>
                      <a:tailEnd type="none" w="med" len="med"/>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273468340"/>
                  </a:ext>
                </a:extLst>
              </a:tr>
            </a:tbl>
          </a:graphicData>
        </a:graphic>
      </p:graphicFrame>
    </p:spTree>
    <p:extLst>
      <p:ext uri="{BB962C8B-B14F-4D97-AF65-F5344CB8AC3E}">
        <p14:creationId xmlns:p14="http://schemas.microsoft.com/office/powerpoint/2010/main" val="24930029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B9082-2FB0-4BF1-8F98-3B595286048B}"/>
              </a:ext>
            </a:extLst>
          </p:cNvPr>
          <p:cNvSpPr>
            <a:spLocks noGrp="1"/>
          </p:cNvSpPr>
          <p:nvPr>
            <p:ph type="title"/>
          </p:nvPr>
        </p:nvSpPr>
        <p:spPr/>
        <p:txBody>
          <a:bodyPr/>
          <a:lstStyle/>
          <a:p>
            <a:r>
              <a:rPr lang="en-US" dirty="0"/>
              <a:t>The Listeria monocytogenes dataset</a:t>
            </a:r>
          </a:p>
        </p:txBody>
      </p:sp>
      <p:pic>
        <p:nvPicPr>
          <p:cNvPr id="6" name="Content Placeholder 5" descr="Bushel of peaches">
            <a:extLst>
              <a:ext uri="{FF2B5EF4-FFF2-40B4-BE49-F238E27FC236}">
                <a16:creationId xmlns:a16="http://schemas.microsoft.com/office/drawing/2014/main" id="{61E6D35D-44A8-4AFD-B304-373E85C24C5E}"/>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12554" y="1825625"/>
            <a:ext cx="2900892" cy="4351338"/>
          </a:xfrm>
        </p:spPr>
      </p:pic>
      <p:pic>
        <p:nvPicPr>
          <p:cNvPr id="2050" name="Picture 2" descr="The figure above is a phylogenetic tree by whole-genome multilocus sequence typing of Listeria monocytogenes isolates from patients in four states and from recalled nectarines and peaches with indistinguishable pulsed-field gel electrophoresis patterns in the United States during 2014.">
            <a:extLst>
              <a:ext uri="{FF2B5EF4-FFF2-40B4-BE49-F238E27FC236}">
                <a16:creationId xmlns:a16="http://schemas.microsoft.com/office/drawing/2014/main" id="{2D357803-EFD0-4AA9-AB4D-E2C5CD0A357E}"/>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816004" y="1825625"/>
            <a:ext cx="322599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959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587E9-F255-4F81-9481-1CD65DDA4CDE}"/>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7624BD87-A119-4FEF-B238-37FA918C3497}"/>
              </a:ext>
            </a:extLst>
          </p:cNvPr>
          <p:cNvSpPr>
            <a:spLocks noGrp="1"/>
          </p:cNvSpPr>
          <p:nvPr>
            <p:ph sz="half" idx="1"/>
          </p:nvPr>
        </p:nvSpPr>
        <p:spPr/>
        <p:txBody>
          <a:bodyPr/>
          <a:lstStyle/>
          <a:p>
            <a:r>
              <a:rPr lang="en-US" dirty="0"/>
              <a:t>Will get a few isolates from this dataset</a:t>
            </a:r>
          </a:p>
          <a:p>
            <a:r>
              <a:rPr lang="en-US" dirty="0"/>
              <a:t>Find them in NCBI Pathogens</a:t>
            </a:r>
          </a:p>
          <a:p>
            <a:r>
              <a:rPr lang="en-US" dirty="0"/>
              <a:t>Run Mashtree on them</a:t>
            </a:r>
          </a:p>
          <a:p>
            <a:r>
              <a:rPr lang="en-US" dirty="0"/>
              <a:t>Find their sequence type using MLST</a:t>
            </a:r>
          </a:p>
        </p:txBody>
      </p:sp>
      <p:sp>
        <p:nvSpPr>
          <p:cNvPr id="4" name="Content Placeholder 3">
            <a:extLst>
              <a:ext uri="{FF2B5EF4-FFF2-40B4-BE49-F238E27FC236}">
                <a16:creationId xmlns:a16="http://schemas.microsoft.com/office/drawing/2014/main" id="{1101E0A0-35B9-4EB9-9FCF-DA5FEB671D2E}"/>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2254898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Why </a:t>
            </a:r>
            <a:r>
              <a:rPr lang="en-US" i="1" dirty="0"/>
              <a:t>Listeria monocytogenes</a:t>
            </a:r>
            <a:r>
              <a:rPr lang="en-US" dirty="0"/>
              <a:t>?</a:t>
            </a:r>
          </a:p>
        </p:txBody>
      </p:sp>
      <p:sp>
        <p:nvSpPr>
          <p:cNvPr id="3" name="Content Placeholder 2"/>
          <p:cNvSpPr>
            <a:spLocks noGrp="1"/>
          </p:cNvSpPr>
          <p:nvPr>
            <p:ph sz="half" idx="1"/>
          </p:nvPr>
        </p:nvSpPr>
        <p:spPr/>
        <p:txBody>
          <a:bodyPr>
            <a:normAutofit fontScale="70000" lnSpcReduction="20000"/>
          </a:bodyPr>
          <a:lstStyle/>
          <a:p>
            <a:r>
              <a:rPr lang="en-US" dirty="0">
                <a:solidFill>
                  <a:srgbClr val="DB541E"/>
                </a:solidFill>
              </a:rPr>
              <a:t>Illness is rare but serious, costly, and commonly outbreak associated</a:t>
            </a:r>
          </a:p>
          <a:p>
            <a:pPr lvl="1"/>
            <a:r>
              <a:rPr lang="en-US" dirty="0">
                <a:solidFill>
                  <a:srgbClr val="DB541E"/>
                </a:solidFill>
              </a:rPr>
              <a:t>Estimated $2.8 billion in annual medical costs and lost productivity ($1.8 million/case)</a:t>
            </a:r>
          </a:p>
          <a:p>
            <a:r>
              <a:rPr lang="en-US" dirty="0">
                <a:solidFill>
                  <a:srgbClr val="DB541E"/>
                </a:solidFill>
              </a:rPr>
              <a:t>Current subtyping methods are not ideal</a:t>
            </a:r>
          </a:p>
          <a:p>
            <a:r>
              <a:rPr lang="en-US" dirty="0">
                <a:solidFill>
                  <a:srgbClr val="DB541E"/>
                </a:solidFill>
              </a:rPr>
              <a:t>Strong epidemiologic surveillance (Listeria Initiative)</a:t>
            </a:r>
          </a:p>
          <a:p>
            <a:r>
              <a:rPr lang="en-US" dirty="0">
                <a:solidFill>
                  <a:srgbClr val="DB541E"/>
                </a:solidFill>
              </a:rPr>
              <a:t>Strong regulatory component</a:t>
            </a:r>
          </a:p>
          <a:p>
            <a:r>
              <a:rPr lang="en-US" dirty="0">
                <a:solidFill>
                  <a:srgbClr val="DB541E"/>
                </a:solidFill>
              </a:rPr>
              <a:t>Listeria genome is fairly small, stable, and relatively easy to sequence and analyze.  Most changes in the genome are due to point mutations and not phages.</a:t>
            </a:r>
          </a:p>
          <a:p>
            <a:endParaRPr lang="en-US" dirty="0">
              <a:solidFill>
                <a:srgbClr val="DB541E"/>
              </a:solidFill>
            </a:endParaRPr>
          </a:p>
          <a:p>
            <a:r>
              <a:rPr lang="en-US" dirty="0">
                <a:solidFill>
                  <a:srgbClr val="DB541E"/>
                </a:solidFill>
              </a:rPr>
              <a:t>Note: this is information from 2013 and might not be current.</a:t>
            </a:r>
          </a:p>
          <a:p>
            <a:endParaRPr lang="en-US" dirty="0">
              <a:solidFill>
                <a:srgbClr val="DB541E"/>
              </a:solidFill>
            </a:endParaRPr>
          </a:p>
          <a:p>
            <a:endParaRPr lang="en-US" dirty="0">
              <a:solidFill>
                <a:srgbClr val="DB541E"/>
              </a:solidFill>
            </a:endParaRPr>
          </a:p>
        </p:txBody>
      </p:sp>
      <p:pic>
        <p:nvPicPr>
          <p:cNvPr id="9" name="Picture 2" descr="http://www.cdc.gov/media/dpk/2013/images/EIS_conference/topic2photo1.jpg"/>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tretch/>
        </p:blipFill>
        <p:spPr bwMode="auto">
          <a:xfrm>
            <a:off x="6748492" y="1825625"/>
            <a:ext cx="402901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6653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Detecting Outbreaks in an Increasingly Globalized Food System</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600200"/>
            <a:ext cx="1371600" cy="47352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4058" y="3364907"/>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9986" y="3352800"/>
            <a:ext cx="820615"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042140" y="3434862"/>
            <a:ext cx="621550" cy="253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p:cNvCxnSpPr/>
          <p:nvPr/>
        </p:nvCxnSpPr>
        <p:spPr>
          <a:xfrm>
            <a:off x="3352800" y="2133600"/>
            <a:ext cx="580292" cy="135636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352800" y="3271521"/>
            <a:ext cx="580292" cy="48300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352800" y="3993272"/>
            <a:ext cx="580292" cy="52221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352800" y="4184489"/>
            <a:ext cx="580292" cy="14543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2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7712" y="4351980"/>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13742" y="4460626"/>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91734" y="3993271"/>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9"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178248" y="3007213"/>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0"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5036" y="2371637"/>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31414" y="2257512"/>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35" name="Straight Arrow Connector 234"/>
          <p:cNvCxnSpPr/>
          <p:nvPr/>
        </p:nvCxnSpPr>
        <p:spPr>
          <a:xfrm flipV="1">
            <a:off x="4876800" y="2770690"/>
            <a:ext cx="838200" cy="65324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7" name="Straight Arrow Connector 236"/>
          <p:cNvCxnSpPr/>
          <p:nvPr/>
        </p:nvCxnSpPr>
        <p:spPr>
          <a:xfrm>
            <a:off x="4898390" y="4359078"/>
            <a:ext cx="838200" cy="44152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9" name="Straight Arrow Connector 238"/>
          <p:cNvCxnSpPr/>
          <p:nvPr/>
        </p:nvCxnSpPr>
        <p:spPr>
          <a:xfrm flipV="1">
            <a:off x="4876800" y="3314304"/>
            <a:ext cx="838200" cy="36541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1" name="Straight Arrow Connector 240"/>
          <p:cNvCxnSpPr/>
          <p:nvPr/>
        </p:nvCxnSpPr>
        <p:spPr>
          <a:xfrm flipV="1">
            <a:off x="4876800" y="3547624"/>
            <a:ext cx="838200" cy="24135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3" name="Straight Arrow Connector 242"/>
          <p:cNvCxnSpPr/>
          <p:nvPr/>
        </p:nvCxnSpPr>
        <p:spPr>
          <a:xfrm flipV="1">
            <a:off x="4892040" y="3869783"/>
            <a:ext cx="838200" cy="3160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9" name="Straight Arrow Connector 248"/>
          <p:cNvCxnSpPr/>
          <p:nvPr/>
        </p:nvCxnSpPr>
        <p:spPr>
          <a:xfrm>
            <a:off x="4940300" y="4043090"/>
            <a:ext cx="774700" cy="18984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1" name="Straight Arrow Connector 250"/>
          <p:cNvCxnSpPr/>
          <p:nvPr/>
        </p:nvCxnSpPr>
        <p:spPr>
          <a:xfrm>
            <a:off x="4908550" y="4217259"/>
            <a:ext cx="806450" cy="28483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3" name="Straight Arrow Connector 252"/>
          <p:cNvCxnSpPr/>
          <p:nvPr/>
        </p:nvCxnSpPr>
        <p:spPr>
          <a:xfrm flipV="1">
            <a:off x="4908550" y="3046626"/>
            <a:ext cx="806450" cy="4798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6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79735" y="2213270"/>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53" name="Group 2"/>
          <p:cNvGrpSpPr>
            <a:grpSpLocks noChangeAspect="1"/>
          </p:cNvGrpSpPr>
          <p:nvPr/>
        </p:nvGrpSpPr>
        <p:grpSpPr bwMode="auto">
          <a:xfrm>
            <a:off x="6175063" y="3009887"/>
            <a:ext cx="3200400" cy="2303092"/>
            <a:chOff x="288" y="528"/>
            <a:chExt cx="5136" cy="3696"/>
          </a:xfrm>
        </p:grpSpPr>
        <p:sp>
          <p:nvSpPr>
            <p:cNvPr id="154" name="AutoShape 3"/>
            <p:cNvSpPr>
              <a:spLocks noChangeAspect="1" noChangeArrowheads="1"/>
            </p:cNvSpPr>
            <p:nvPr/>
          </p:nvSpPr>
          <p:spPr bwMode="auto">
            <a:xfrm>
              <a:off x="288" y="683"/>
              <a:ext cx="5136" cy="3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sp>
          <p:nvSpPr>
            <p:cNvPr id="155" name="Freeform 4"/>
            <p:cNvSpPr>
              <a:spLocks/>
            </p:cNvSpPr>
            <p:nvPr/>
          </p:nvSpPr>
          <p:spPr bwMode="auto">
            <a:xfrm>
              <a:off x="610" y="1356"/>
              <a:ext cx="834" cy="1363"/>
            </a:xfrm>
            <a:custGeom>
              <a:avLst/>
              <a:gdLst>
                <a:gd name="T0" fmla="*/ 65 w 821"/>
                <a:gd name="T1" fmla="*/ 0 h 1375"/>
                <a:gd name="T2" fmla="*/ 455 w 821"/>
                <a:gd name="T3" fmla="*/ 81 h 1375"/>
                <a:gd name="T4" fmla="*/ 370 w 821"/>
                <a:gd name="T5" fmla="*/ 479 h 1375"/>
                <a:gd name="T6" fmla="*/ 821 w 821"/>
                <a:gd name="T7" fmla="*/ 1097 h 1375"/>
                <a:gd name="T8" fmla="*/ 847 w 821"/>
                <a:gd name="T9" fmla="*/ 1161 h 1375"/>
                <a:gd name="T10" fmla="*/ 807 w 821"/>
                <a:gd name="T11" fmla="*/ 1197 h 1375"/>
                <a:gd name="T12" fmla="*/ 779 w 821"/>
                <a:gd name="T13" fmla="*/ 1266 h 1375"/>
                <a:gd name="T14" fmla="*/ 753 w 821"/>
                <a:gd name="T15" fmla="*/ 1305 h 1375"/>
                <a:gd name="T16" fmla="*/ 780 w 821"/>
                <a:gd name="T17" fmla="*/ 1340 h 1375"/>
                <a:gd name="T18" fmla="*/ 735 w 821"/>
                <a:gd name="T19" fmla="*/ 1351 h 1375"/>
                <a:gd name="T20" fmla="*/ 477 w 821"/>
                <a:gd name="T21" fmla="*/ 1342 h 1375"/>
                <a:gd name="T22" fmla="*/ 462 w 821"/>
                <a:gd name="T23" fmla="*/ 1264 h 1375"/>
                <a:gd name="T24" fmla="*/ 416 w 821"/>
                <a:gd name="T25" fmla="*/ 1205 h 1375"/>
                <a:gd name="T26" fmla="*/ 384 w 821"/>
                <a:gd name="T27" fmla="*/ 1184 h 1375"/>
                <a:gd name="T28" fmla="*/ 375 w 821"/>
                <a:gd name="T29" fmla="*/ 1144 h 1375"/>
                <a:gd name="T30" fmla="*/ 347 w 821"/>
                <a:gd name="T31" fmla="*/ 1121 h 1375"/>
                <a:gd name="T32" fmla="*/ 321 w 821"/>
                <a:gd name="T33" fmla="*/ 1092 h 1375"/>
                <a:gd name="T34" fmla="*/ 313 w 821"/>
                <a:gd name="T35" fmla="*/ 1062 h 1375"/>
                <a:gd name="T36" fmla="*/ 285 w 821"/>
                <a:gd name="T37" fmla="*/ 1042 h 1375"/>
                <a:gd name="T38" fmla="*/ 247 w 821"/>
                <a:gd name="T39" fmla="*/ 1053 h 1375"/>
                <a:gd name="T40" fmla="*/ 202 w 821"/>
                <a:gd name="T41" fmla="*/ 1036 h 1375"/>
                <a:gd name="T42" fmla="*/ 202 w 821"/>
                <a:gd name="T43" fmla="*/ 1019 h 1375"/>
                <a:gd name="T44" fmla="*/ 199 w 821"/>
                <a:gd name="T45" fmla="*/ 981 h 1375"/>
                <a:gd name="T46" fmla="*/ 182 w 821"/>
                <a:gd name="T47" fmla="*/ 940 h 1375"/>
                <a:gd name="T48" fmla="*/ 181 w 821"/>
                <a:gd name="T49" fmla="*/ 907 h 1375"/>
                <a:gd name="T50" fmla="*/ 159 w 821"/>
                <a:gd name="T51" fmla="*/ 876 h 1375"/>
                <a:gd name="T52" fmla="*/ 167 w 821"/>
                <a:gd name="T53" fmla="*/ 848 h 1375"/>
                <a:gd name="T54" fmla="*/ 110 w 821"/>
                <a:gd name="T55" fmla="*/ 779 h 1375"/>
                <a:gd name="T56" fmla="*/ 110 w 821"/>
                <a:gd name="T57" fmla="*/ 739 h 1375"/>
                <a:gd name="T58" fmla="*/ 138 w 821"/>
                <a:gd name="T59" fmla="*/ 726 h 1375"/>
                <a:gd name="T60" fmla="*/ 138 w 821"/>
                <a:gd name="T61" fmla="*/ 701 h 1375"/>
                <a:gd name="T62" fmla="*/ 110 w 821"/>
                <a:gd name="T63" fmla="*/ 694 h 1375"/>
                <a:gd name="T64" fmla="*/ 95 w 821"/>
                <a:gd name="T65" fmla="*/ 656 h 1375"/>
                <a:gd name="T66" fmla="*/ 81 w 821"/>
                <a:gd name="T67" fmla="*/ 590 h 1375"/>
                <a:gd name="T68" fmla="*/ 124 w 821"/>
                <a:gd name="T69" fmla="*/ 625 h 1375"/>
                <a:gd name="T70" fmla="*/ 108 w 821"/>
                <a:gd name="T71" fmla="*/ 580 h 1375"/>
                <a:gd name="T72" fmla="*/ 138 w 821"/>
                <a:gd name="T73" fmla="*/ 580 h 1375"/>
                <a:gd name="T74" fmla="*/ 138 w 821"/>
                <a:gd name="T75" fmla="*/ 546 h 1375"/>
                <a:gd name="T76" fmla="*/ 108 w 821"/>
                <a:gd name="T77" fmla="*/ 523 h 1375"/>
                <a:gd name="T78" fmla="*/ 92 w 821"/>
                <a:gd name="T79" fmla="*/ 555 h 1375"/>
                <a:gd name="T80" fmla="*/ 65 w 821"/>
                <a:gd name="T81" fmla="*/ 543 h 1375"/>
                <a:gd name="T82" fmla="*/ 11 w 821"/>
                <a:gd name="T83" fmla="*/ 393 h 1375"/>
                <a:gd name="T84" fmla="*/ 25 w 821"/>
                <a:gd name="T85" fmla="*/ 284 h 1375"/>
                <a:gd name="T86" fmla="*/ 0 w 821"/>
                <a:gd name="T87" fmla="*/ 222 h 1375"/>
                <a:gd name="T88" fmla="*/ 13 w 821"/>
                <a:gd name="T89" fmla="*/ 175 h 1375"/>
                <a:gd name="T90" fmla="*/ 41 w 821"/>
                <a:gd name="T91" fmla="*/ 168 h 1375"/>
                <a:gd name="T92" fmla="*/ 65 w 821"/>
                <a:gd name="T93" fmla="*/ 91 h 1375"/>
                <a:gd name="T94" fmla="*/ 65 w 821"/>
                <a:gd name="T95" fmla="*/ 0 h 137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1" h="1375">
                  <a:moveTo>
                    <a:pt x="63" y="0"/>
                  </a:moveTo>
                  <a:lnTo>
                    <a:pt x="441" y="83"/>
                  </a:lnTo>
                  <a:lnTo>
                    <a:pt x="358" y="487"/>
                  </a:lnTo>
                  <a:lnTo>
                    <a:pt x="795" y="1117"/>
                  </a:lnTo>
                  <a:lnTo>
                    <a:pt x="821" y="1181"/>
                  </a:lnTo>
                  <a:lnTo>
                    <a:pt x="782" y="1219"/>
                  </a:lnTo>
                  <a:lnTo>
                    <a:pt x="755" y="1288"/>
                  </a:lnTo>
                  <a:lnTo>
                    <a:pt x="729" y="1328"/>
                  </a:lnTo>
                  <a:lnTo>
                    <a:pt x="756" y="1364"/>
                  </a:lnTo>
                  <a:lnTo>
                    <a:pt x="713" y="1375"/>
                  </a:lnTo>
                  <a:lnTo>
                    <a:pt x="463" y="1366"/>
                  </a:lnTo>
                  <a:lnTo>
                    <a:pt x="448" y="1286"/>
                  </a:lnTo>
                  <a:lnTo>
                    <a:pt x="404" y="1227"/>
                  </a:lnTo>
                  <a:lnTo>
                    <a:pt x="372" y="1205"/>
                  </a:lnTo>
                  <a:lnTo>
                    <a:pt x="363" y="1164"/>
                  </a:lnTo>
                  <a:lnTo>
                    <a:pt x="337" y="1141"/>
                  </a:lnTo>
                  <a:lnTo>
                    <a:pt x="311" y="1112"/>
                  </a:lnTo>
                  <a:lnTo>
                    <a:pt x="303" y="1080"/>
                  </a:lnTo>
                  <a:lnTo>
                    <a:pt x="277" y="1060"/>
                  </a:lnTo>
                  <a:lnTo>
                    <a:pt x="239" y="1071"/>
                  </a:lnTo>
                  <a:lnTo>
                    <a:pt x="196" y="1054"/>
                  </a:lnTo>
                  <a:lnTo>
                    <a:pt x="196" y="1037"/>
                  </a:lnTo>
                  <a:lnTo>
                    <a:pt x="193" y="999"/>
                  </a:lnTo>
                  <a:lnTo>
                    <a:pt x="176" y="956"/>
                  </a:lnTo>
                  <a:lnTo>
                    <a:pt x="175" y="923"/>
                  </a:lnTo>
                  <a:lnTo>
                    <a:pt x="155" y="892"/>
                  </a:lnTo>
                  <a:lnTo>
                    <a:pt x="161" y="863"/>
                  </a:lnTo>
                  <a:lnTo>
                    <a:pt x="106" y="793"/>
                  </a:lnTo>
                  <a:lnTo>
                    <a:pt x="106" y="753"/>
                  </a:lnTo>
                  <a:lnTo>
                    <a:pt x="134" y="738"/>
                  </a:lnTo>
                  <a:lnTo>
                    <a:pt x="134" y="713"/>
                  </a:lnTo>
                  <a:lnTo>
                    <a:pt x="106" y="706"/>
                  </a:lnTo>
                  <a:lnTo>
                    <a:pt x="93" y="668"/>
                  </a:lnTo>
                  <a:lnTo>
                    <a:pt x="79" y="600"/>
                  </a:lnTo>
                  <a:lnTo>
                    <a:pt x="120" y="637"/>
                  </a:lnTo>
                  <a:lnTo>
                    <a:pt x="104" y="590"/>
                  </a:lnTo>
                  <a:lnTo>
                    <a:pt x="134" y="590"/>
                  </a:lnTo>
                  <a:lnTo>
                    <a:pt x="134" y="556"/>
                  </a:lnTo>
                  <a:lnTo>
                    <a:pt x="104" y="533"/>
                  </a:lnTo>
                  <a:lnTo>
                    <a:pt x="90" y="565"/>
                  </a:lnTo>
                  <a:lnTo>
                    <a:pt x="63" y="553"/>
                  </a:lnTo>
                  <a:lnTo>
                    <a:pt x="11" y="399"/>
                  </a:lnTo>
                  <a:lnTo>
                    <a:pt x="25" y="289"/>
                  </a:lnTo>
                  <a:lnTo>
                    <a:pt x="0" y="226"/>
                  </a:lnTo>
                  <a:lnTo>
                    <a:pt x="13" y="179"/>
                  </a:lnTo>
                  <a:lnTo>
                    <a:pt x="39" y="170"/>
                  </a:lnTo>
                  <a:lnTo>
                    <a:pt x="63" y="93"/>
                  </a:lnTo>
                  <a:lnTo>
                    <a:pt x="6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56" name="Freeform 5"/>
            <p:cNvSpPr>
              <a:spLocks/>
            </p:cNvSpPr>
            <p:nvPr/>
          </p:nvSpPr>
          <p:spPr bwMode="auto">
            <a:xfrm>
              <a:off x="1820" y="2265"/>
              <a:ext cx="640" cy="690"/>
            </a:xfrm>
            <a:custGeom>
              <a:avLst/>
              <a:gdLst>
                <a:gd name="T0" fmla="*/ 105 w 475"/>
                <a:gd name="T1" fmla="*/ 0 h 471"/>
                <a:gd name="T2" fmla="*/ 862 w 475"/>
                <a:gd name="T3" fmla="*/ 41 h 471"/>
                <a:gd name="T4" fmla="*/ 826 w 475"/>
                <a:gd name="T5" fmla="*/ 933 h 471"/>
                <a:gd name="T6" fmla="*/ 579 w 475"/>
                <a:gd name="T7" fmla="*/ 917 h 471"/>
                <a:gd name="T8" fmla="*/ 349 w 475"/>
                <a:gd name="T9" fmla="*/ 910 h 471"/>
                <a:gd name="T10" fmla="*/ 349 w 475"/>
                <a:gd name="T11" fmla="*/ 945 h 471"/>
                <a:gd name="T12" fmla="*/ 156 w 475"/>
                <a:gd name="T13" fmla="*/ 945 h 471"/>
                <a:gd name="T14" fmla="*/ 146 w 475"/>
                <a:gd name="T15" fmla="*/ 1011 h 471"/>
                <a:gd name="T16" fmla="*/ 0 w 475"/>
                <a:gd name="T17" fmla="*/ 989 h 471"/>
                <a:gd name="T18" fmla="*/ 82 w 475"/>
                <a:gd name="T19" fmla="*/ 234 h 471"/>
                <a:gd name="T20" fmla="*/ 105 w 475"/>
                <a:gd name="T21" fmla="*/ 0 h 4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5" h="471">
                  <a:moveTo>
                    <a:pt x="58" y="0"/>
                  </a:moveTo>
                  <a:lnTo>
                    <a:pt x="475" y="19"/>
                  </a:lnTo>
                  <a:lnTo>
                    <a:pt x="455" y="435"/>
                  </a:lnTo>
                  <a:lnTo>
                    <a:pt x="319" y="427"/>
                  </a:lnTo>
                  <a:lnTo>
                    <a:pt x="192" y="424"/>
                  </a:lnTo>
                  <a:lnTo>
                    <a:pt x="192" y="440"/>
                  </a:lnTo>
                  <a:lnTo>
                    <a:pt x="86" y="440"/>
                  </a:lnTo>
                  <a:lnTo>
                    <a:pt x="80" y="471"/>
                  </a:lnTo>
                  <a:lnTo>
                    <a:pt x="0" y="461"/>
                  </a:lnTo>
                  <a:lnTo>
                    <a:pt x="45" y="109"/>
                  </a:lnTo>
                  <a:lnTo>
                    <a:pt x="5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57" name="Freeform 6"/>
            <p:cNvSpPr>
              <a:spLocks/>
            </p:cNvSpPr>
            <p:nvPr/>
          </p:nvSpPr>
          <p:spPr bwMode="auto">
            <a:xfrm>
              <a:off x="3028" y="1458"/>
              <a:ext cx="543" cy="383"/>
            </a:xfrm>
            <a:custGeom>
              <a:avLst/>
              <a:gdLst>
                <a:gd name="T0" fmla="*/ 8 w 566"/>
                <a:gd name="T1" fmla="*/ 18 h 399"/>
                <a:gd name="T2" fmla="*/ 0 w 566"/>
                <a:gd name="T3" fmla="*/ 83 h 399"/>
                <a:gd name="T4" fmla="*/ 12 w 566"/>
                <a:gd name="T5" fmla="*/ 152 h 399"/>
                <a:gd name="T6" fmla="*/ 59 w 566"/>
                <a:gd name="T7" fmla="*/ 291 h 399"/>
                <a:gd name="T8" fmla="*/ 86 w 566"/>
                <a:gd name="T9" fmla="*/ 368 h 399"/>
                <a:gd name="T10" fmla="*/ 394 w 566"/>
                <a:gd name="T11" fmla="*/ 351 h 399"/>
                <a:gd name="T12" fmla="*/ 443 w 566"/>
                <a:gd name="T13" fmla="*/ 368 h 399"/>
                <a:gd name="T14" fmla="*/ 474 w 566"/>
                <a:gd name="T15" fmla="*/ 296 h 399"/>
                <a:gd name="T16" fmla="*/ 463 w 566"/>
                <a:gd name="T17" fmla="*/ 245 h 399"/>
                <a:gd name="T18" fmla="*/ 514 w 566"/>
                <a:gd name="T19" fmla="*/ 234 h 399"/>
                <a:gd name="T20" fmla="*/ 521 w 566"/>
                <a:gd name="T21" fmla="*/ 154 h 399"/>
                <a:gd name="T22" fmla="*/ 489 w 566"/>
                <a:gd name="T23" fmla="*/ 118 h 399"/>
                <a:gd name="T24" fmla="*/ 439 w 566"/>
                <a:gd name="T25" fmla="*/ 84 h 399"/>
                <a:gd name="T26" fmla="*/ 450 w 566"/>
                <a:gd name="T27" fmla="*/ 35 h 399"/>
                <a:gd name="T28" fmla="*/ 428 w 566"/>
                <a:gd name="T29" fmla="*/ 0 h 399"/>
                <a:gd name="T30" fmla="*/ 311 w 566"/>
                <a:gd name="T31" fmla="*/ 5 h 399"/>
                <a:gd name="T32" fmla="*/ 196 w 566"/>
                <a:gd name="T33" fmla="*/ 11 h 399"/>
                <a:gd name="T34" fmla="*/ 8 w 566"/>
                <a:gd name="T35" fmla="*/ 18 h 3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66" h="399">
                  <a:moveTo>
                    <a:pt x="8" y="20"/>
                  </a:moveTo>
                  <a:lnTo>
                    <a:pt x="0" y="90"/>
                  </a:lnTo>
                  <a:lnTo>
                    <a:pt x="13" y="165"/>
                  </a:lnTo>
                  <a:lnTo>
                    <a:pt x="65" y="316"/>
                  </a:lnTo>
                  <a:lnTo>
                    <a:pt x="94" y="399"/>
                  </a:lnTo>
                  <a:lnTo>
                    <a:pt x="428" y="381"/>
                  </a:lnTo>
                  <a:lnTo>
                    <a:pt x="482" y="399"/>
                  </a:lnTo>
                  <a:lnTo>
                    <a:pt x="515" y="321"/>
                  </a:lnTo>
                  <a:lnTo>
                    <a:pt x="503" y="266"/>
                  </a:lnTo>
                  <a:lnTo>
                    <a:pt x="559" y="254"/>
                  </a:lnTo>
                  <a:lnTo>
                    <a:pt x="566" y="167"/>
                  </a:lnTo>
                  <a:lnTo>
                    <a:pt x="532" y="128"/>
                  </a:lnTo>
                  <a:lnTo>
                    <a:pt x="477" y="92"/>
                  </a:lnTo>
                  <a:lnTo>
                    <a:pt x="489" y="38"/>
                  </a:lnTo>
                  <a:lnTo>
                    <a:pt x="465" y="0"/>
                  </a:lnTo>
                  <a:lnTo>
                    <a:pt x="338" y="5"/>
                  </a:lnTo>
                  <a:lnTo>
                    <a:pt x="213" y="11"/>
                  </a:lnTo>
                  <a:lnTo>
                    <a:pt x="8" y="2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58" name="Freeform 7"/>
            <p:cNvSpPr>
              <a:spLocks/>
            </p:cNvSpPr>
            <p:nvPr/>
          </p:nvSpPr>
          <p:spPr bwMode="auto">
            <a:xfrm>
              <a:off x="5048" y="528"/>
              <a:ext cx="376" cy="578"/>
            </a:xfrm>
            <a:custGeom>
              <a:avLst/>
              <a:gdLst>
                <a:gd name="T0" fmla="*/ 93 w 394"/>
                <a:gd name="T1" fmla="*/ 14 h 603"/>
                <a:gd name="T2" fmla="*/ 35 w 394"/>
                <a:gd name="T3" fmla="*/ 114 h 603"/>
                <a:gd name="T4" fmla="*/ 60 w 394"/>
                <a:gd name="T5" fmla="*/ 153 h 603"/>
                <a:gd name="T6" fmla="*/ 31 w 394"/>
                <a:gd name="T7" fmla="*/ 198 h 603"/>
                <a:gd name="T8" fmla="*/ 47 w 394"/>
                <a:gd name="T9" fmla="*/ 216 h 603"/>
                <a:gd name="T10" fmla="*/ 35 w 394"/>
                <a:gd name="T11" fmla="*/ 245 h 603"/>
                <a:gd name="T12" fmla="*/ 33 w 394"/>
                <a:gd name="T13" fmla="*/ 297 h 603"/>
                <a:gd name="T14" fmla="*/ 0 w 394"/>
                <a:gd name="T15" fmla="*/ 315 h 603"/>
                <a:gd name="T16" fmla="*/ 10 w 394"/>
                <a:gd name="T17" fmla="*/ 331 h 603"/>
                <a:gd name="T18" fmla="*/ 76 w 394"/>
                <a:gd name="T19" fmla="*/ 527 h 603"/>
                <a:gd name="T20" fmla="*/ 136 w 394"/>
                <a:gd name="T21" fmla="*/ 554 h 603"/>
                <a:gd name="T22" fmla="*/ 134 w 394"/>
                <a:gd name="T23" fmla="*/ 516 h 603"/>
                <a:gd name="T24" fmla="*/ 165 w 394"/>
                <a:gd name="T25" fmla="*/ 484 h 603"/>
                <a:gd name="T26" fmla="*/ 156 w 394"/>
                <a:gd name="T27" fmla="*/ 451 h 603"/>
                <a:gd name="T28" fmla="*/ 230 w 394"/>
                <a:gd name="T29" fmla="*/ 414 h 603"/>
                <a:gd name="T30" fmla="*/ 236 w 394"/>
                <a:gd name="T31" fmla="*/ 361 h 603"/>
                <a:gd name="T32" fmla="*/ 279 w 394"/>
                <a:gd name="T33" fmla="*/ 360 h 603"/>
                <a:gd name="T34" fmla="*/ 315 w 394"/>
                <a:gd name="T35" fmla="*/ 320 h 603"/>
                <a:gd name="T36" fmla="*/ 357 w 394"/>
                <a:gd name="T37" fmla="*/ 294 h 603"/>
                <a:gd name="T38" fmla="*/ 359 w 394"/>
                <a:gd name="T39" fmla="*/ 259 h 603"/>
                <a:gd name="T40" fmla="*/ 303 w 394"/>
                <a:gd name="T41" fmla="*/ 247 h 603"/>
                <a:gd name="T42" fmla="*/ 293 w 394"/>
                <a:gd name="T43" fmla="*/ 208 h 603"/>
                <a:gd name="T44" fmla="*/ 237 w 394"/>
                <a:gd name="T45" fmla="*/ 199 h 603"/>
                <a:gd name="T46" fmla="*/ 198 w 394"/>
                <a:gd name="T47" fmla="*/ 34 h 603"/>
                <a:gd name="T48" fmla="*/ 179 w 394"/>
                <a:gd name="T49" fmla="*/ 0 h 603"/>
                <a:gd name="T50" fmla="*/ 122 w 394"/>
                <a:gd name="T51" fmla="*/ 12 h 603"/>
                <a:gd name="T52" fmla="*/ 111 w 394"/>
                <a:gd name="T53" fmla="*/ 28 h 603"/>
                <a:gd name="T54" fmla="*/ 93 w 394"/>
                <a:gd name="T55" fmla="*/ 14 h 6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4" h="603">
                  <a:moveTo>
                    <a:pt x="102" y="16"/>
                  </a:moveTo>
                  <a:lnTo>
                    <a:pt x="39" y="124"/>
                  </a:lnTo>
                  <a:lnTo>
                    <a:pt x="66" y="167"/>
                  </a:lnTo>
                  <a:lnTo>
                    <a:pt x="35" y="216"/>
                  </a:lnTo>
                  <a:lnTo>
                    <a:pt x="51" y="235"/>
                  </a:lnTo>
                  <a:lnTo>
                    <a:pt x="39" y="267"/>
                  </a:lnTo>
                  <a:lnTo>
                    <a:pt x="37" y="323"/>
                  </a:lnTo>
                  <a:lnTo>
                    <a:pt x="0" y="343"/>
                  </a:lnTo>
                  <a:lnTo>
                    <a:pt x="10" y="360"/>
                  </a:lnTo>
                  <a:lnTo>
                    <a:pt x="84" y="574"/>
                  </a:lnTo>
                  <a:lnTo>
                    <a:pt x="149" y="603"/>
                  </a:lnTo>
                  <a:lnTo>
                    <a:pt x="147" y="561"/>
                  </a:lnTo>
                  <a:lnTo>
                    <a:pt x="181" y="527"/>
                  </a:lnTo>
                  <a:lnTo>
                    <a:pt x="171" y="491"/>
                  </a:lnTo>
                  <a:lnTo>
                    <a:pt x="253" y="451"/>
                  </a:lnTo>
                  <a:lnTo>
                    <a:pt x="259" y="393"/>
                  </a:lnTo>
                  <a:lnTo>
                    <a:pt x="306" y="392"/>
                  </a:lnTo>
                  <a:lnTo>
                    <a:pt x="346" y="348"/>
                  </a:lnTo>
                  <a:lnTo>
                    <a:pt x="392" y="320"/>
                  </a:lnTo>
                  <a:lnTo>
                    <a:pt x="394" y="282"/>
                  </a:lnTo>
                  <a:lnTo>
                    <a:pt x="332" y="269"/>
                  </a:lnTo>
                  <a:lnTo>
                    <a:pt x="322" y="226"/>
                  </a:lnTo>
                  <a:lnTo>
                    <a:pt x="260" y="217"/>
                  </a:lnTo>
                  <a:lnTo>
                    <a:pt x="217" y="37"/>
                  </a:lnTo>
                  <a:lnTo>
                    <a:pt x="197" y="0"/>
                  </a:lnTo>
                  <a:lnTo>
                    <a:pt x="134" y="13"/>
                  </a:lnTo>
                  <a:lnTo>
                    <a:pt x="122" y="30"/>
                  </a:lnTo>
                  <a:lnTo>
                    <a:pt x="102"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159" name="Group 8"/>
            <p:cNvGrpSpPr>
              <a:grpSpLocks/>
            </p:cNvGrpSpPr>
            <p:nvPr/>
          </p:nvGrpSpPr>
          <p:grpSpPr bwMode="auto">
            <a:xfrm>
              <a:off x="1536" y="3029"/>
              <a:ext cx="552" cy="426"/>
              <a:chOff x="2398" y="2728"/>
              <a:chExt cx="718" cy="553"/>
            </a:xfrm>
          </p:grpSpPr>
          <p:grpSp>
            <p:nvGrpSpPr>
              <p:cNvPr id="211" name="Group 9"/>
              <p:cNvGrpSpPr>
                <a:grpSpLocks/>
              </p:cNvGrpSpPr>
              <p:nvPr/>
            </p:nvGrpSpPr>
            <p:grpSpPr bwMode="auto">
              <a:xfrm>
                <a:off x="2398" y="2728"/>
                <a:ext cx="718" cy="553"/>
                <a:chOff x="2398" y="2728"/>
                <a:chExt cx="718" cy="553"/>
              </a:xfrm>
            </p:grpSpPr>
            <p:sp>
              <p:nvSpPr>
                <p:cNvPr id="213" name="Freeform 10"/>
                <p:cNvSpPr>
                  <a:spLocks/>
                </p:cNvSpPr>
                <p:nvPr/>
              </p:nvSpPr>
              <p:spPr bwMode="auto">
                <a:xfrm>
                  <a:off x="2398" y="2798"/>
                  <a:ext cx="54" cy="80"/>
                </a:xfrm>
                <a:custGeom>
                  <a:avLst/>
                  <a:gdLst>
                    <a:gd name="T0" fmla="*/ 0 w 54"/>
                    <a:gd name="T1" fmla="*/ 80 h 80"/>
                    <a:gd name="T2" fmla="*/ 0 w 54"/>
                    <a:gd name="T3" fmla="*/ 56 h 80"/>
                    <a:gd name="T4" fmla="*/ 31 w 54"/>
                    <a:gd name="T5" fmla="*/ 0 h 80"/>
                    <a:gd name="T6" fmla="*/ 54 w 54"/>
                    <a:gd name="T7" fmla="*/ 16 h 80"/>
                    <a:gd name="T8" fmla="*/ 28 w 54"/>
                    <a:gd name="T9" fmla="*/ 80 h 80"/>
                    <a:gd name="T10" fmla="*/ 0 w 54"/>
                    <a:gd name="T11" fmla="*/ 8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80">
                      <a:moveTo>
                        <a:pt x="0" y="80"/>
                      </a:moveTo>
                      <a:lnTo>
                        <a:pt x="0" y="56"/>
                      </a:lnTo>
                      <a:lnTo>
                        <a:pt x="31" y="0"/>
                      </a:lnTo>
                      <a:lnTo>
                        <a:pt x="54" y="16"/>
                      </a:lnTo>
                      <a:lnTo>
                        <a:pt x="28" y="80"/>
                      </a:lnTo>
                      <a:lnTo>
                        <a:pt x="0" y="8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14" name="Freeform 11"/>
                <p:cNvSpPr>
                  <a:spLocks/>
                </p:cNvSpPr>
                <p:nvPr/>
              </p:nvSpPr>
              <p:spPr bwMode="auto">
                <a:xfrm>
                  <a:off x="2476" y="2728"/>
                  <a:ext cx="103" cy="101"/>
                </a:xfrm>
                <a:custGeom>
                  <a:avLst/>
                  <a:gdLst>
                    <a:gd name="T0" fmla="*/ 22 w 103"/>
                    <a:gd name="T1" fmla="*/ 12 h 101"/>
                    <a:gd name="T2" fmla="*/ 0 w 103"/>
                    <a:gd name="T3" fmla="*/ 60 h 101"/>
                    <a:gd name="T4" fmla="*/ 40 w 103"/>
                    <a:gd name="T5" fmla="*/ 93 h 101"/>
                    <a:gd name="T6" fmla="*/ 86 w 103"/>
                    <a:gd name="T7" fmla="*/ 101 h 101"/>
                    <a:gd name="T8" fmla="*/ 103 w 103"/>
                    <a:gd name="T9" fmla="*/ 61 h 101"/>
                    <a:gd name="T10" fmla="*/ 92 w 103"/>
                    <a:gd name="T11" fmla="*/ 0 h 101"/>
                    <a:gd name="T12" fmla="*/ 22 w 103"/>
                    <a:gd name="T13" fmla="*/ 12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3" h="101">
                      <a:moveTo>
                        <a:pt x="22" y="12"/>
                      </a:moveTo>
                      <a:lnTo>
                        <a:pt x="0" y="60"/>
                      </a:lnTo>
                      <a:lnTo>
                        <a:pt x="40" y="93"/>
                      </a:lnTo>
                      <a:lnTo>
                        <a:pt x="86" y="101"/>
                      </a:lnTo>
                      <a:lnTo>
                        <a:pt x="103" y="61"/>
                      </a:lnTo>
                      <a:lnTo>
                        <a:pt x="92" y="0"/>
                      </a:lnTo>
                      <a:lnTo>
                        <a:pt x="22"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15" name="Freeform 12"/>
                <p:cNvSpPr>
                  <a:spLocks/>
                </p:cNvSpPr>
                <p:nvPr/>
              </p:nvSpPr>
              <p:spPr bwMode="auto">
                <a:xfrm>
                  <a:off x="2573" y="2798"/>
                  <a:ext cx="153" cy="113"/>
                </a:xfrm>
                <a:custGeom>
                  <a:avLst/>
                  <a:gdLst>
                    <a:gd name="T0" fmla="*/ 0 w 153"/>
                    <a:gd name="T1" fmla="*/ 40 h 113"/>
                    <a:gd name="T2" fmla="*/ 105 w 153"/>
                    <a:gd name="T3" fmla="*/ 0 h 113"/>
                    <a:gd name="T4" fmla="*/ 125 w 153"/>
                    <a:gd name="T5" fmla="*/ 49 h 113"/>
                    <a:gd name="T6" fmla="*/ 145 w 153"/>
                    <a:gd name="T7" fmla="*/ 60 h 113"/>
                    <a:gd name="T8" fmla="*/ 153 w 153"/>
                    <a:gd name="T9" fmla="*/ 100 h 113"/>
                    <a:gd name="T10" fmla="*/ 101 w 153"/>
                    <a:gd name="T11" fmla="*/ 106 h 113"/>
                    <a:gd name="T12" fmla="*/ 64 w 153"/>
                    <a:gd name="T13" fmla="*/ 113 h 113"/>
                    <a:gd name="T14" fmla="*/ 0 w 153"/>
                    <a:gd name="T15" fmla="*/ 40 h 1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113">
                      <a:moveTo>
                        <a:pt x="0" y="40"/>
                      </a:moveTo>
                      <a:lnTo>
                        <a:pt x="105" y="0"/>
                      </a:lnTo>
                      <a:lnTo>
                        <a:pt x="125" y="49"/>
                      </a:lnTo>
                      <a:lnTo>
                        <a:pt x="145" y="60"/>
                      </a:lnTo>
                      <a:lnTo>
                        <a:pt x="153" y="100"/>
                      </a:lnTo>
                      <a:lnTo>
                        <a:pt x="101" y="106"/>
                      </a:lnTo>
                      <a:lnTo>
                        <a:pt x="64" y="113"/>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16" name="Freeform 13"/>
                <p:cNvSpPr>
                  <a:spLocks/>
                </p:cNvSpPr>
                <p:nvPr/>
              </p:nvSpPr>
              <p:spPr bwMode="auto">
                <a:xfrm>
                  <a:off x="2731" y="2884"/>
                  <a:ext cx="122" cy="60"/>
                </a:xfrm>
                <a:custGeom>
                  <a:avLst/>
                  <a:gdLst>
                    <a:gd name="T0" fmla="*/ 19 w 122"/>
                    <a:gd name="T1" fmla="*/ 3 h 60"/>
                    <a:gd name="T2" fmla="*/ 0 w 122"/>
                    <a:gd name="T3" fmla="*/ 56 h 60"/>
                    <a:gd name="T4" fmla="*/ 33 w 122"/>
                    <a:gd name="T5" fmla="*/ 60 h 60"/>
                    <a:gd name="T6" fmla="*/ 53 w 122"/>
                    <a:gd name="T7" fmla="*/ 47 h 60"/>
                    <a:gd name="T8" fmla="*/ 90 w 122"/>
                    <a:gd name="T9" fmla="*/ 49 h 60"/>
                    <a:gd name="T10" fmla="*/ 122 w 122"/>
                    <a:gd name="T11" fmla="*/ 25 h 60"/>
                    <a:gd name="T12" fmla="*/ 101 w 122"/>
                    <a:gd name="T13" fmla="*/ 16 h 60"/>
                    <a:gd name="T14" fmla="*/ 85 w 122"/>
                    <a:gd name="T15" fmla="*/ 0 h 60"/>
                    <a:gd name="T16" fmla="*/ 19 w 122"/>
                    <a:gd name="T17" fmla="*/ 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2" h="60">
                      <a:moveTo>
                        <a:pt x="19" y="3"/>
                      </a:moveTo>
                      <a:lnTo>
                        <a:pt x="0" y="56"/>
                      </a:lnTo>
                      <a:lnTo>
                        <a:pt x="33" y="60"/>
                      </a:lnTo>
                      <a:lnTo>
                        <a:pt x="53" y="47"/>
                      </a:lnTo>
                      <a:lnTo>
                        <a:pt x="90" y="49"/>
                      </a:lnTo>
                      <a:lnTo>
                        <a:pt x="122" y="25"/>
                      </a:lnTo>
                      <a:lnTo>
                        <a:pt x="101" y="16"/>
                      </a:lnTo>
                      <a:lnTo>
                        <a:pt x="85" y="0"/>
                      </a:lnTo>
                      <a:lnTo>
                        <a:pt x="19" y="3"/>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17" name="Freeform 14"/>
                <p:cNvSpPr>
                  <a:spLocks/>
                </p:cNvSpPr>
                <p:nvPr/>
              </p:nvSpPr>
              <p:spPr bwMode="auto">
                <a:xfrm>
                  <a:off x="2767" y="2969"/>
                  <a:ext cx="50" cy="43"/>
                </a:xfrm>
                <a:custGeom>
                  <a:avLst/>
                  <a:gdLst>
                    <a:gd name="T0" fmla="*/ 44 w 50"/>
                    <a:gd name="T1" fmla="*/ 0 h 43"/>
                    <a:gd name="T2" fmla="*/ 0 w 50"/>
                    <a:gd name="T3" fmla="*/ 3 h 43"/>
                    <a:gd name="T4" fmla="*/ 8 w 50"/>
                    <a:gd name="T5" fmla="*/ 43 h 43"/>
                    <a:gd name="T6" fmla="*/ 50 w 50"/>
                    <a:gd name="T7" fmla="*/ 33 h 43"/>
                    <a:gd name="T8" fmla="*/ 44 w 5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3">
                      <a:moveTo>
                        <a:pt x="44" y="0"/>
                      </a:moveTo>
                      <a:lnTo>
                        <a:pt x="0" y="3"/>
                      </a:lnTo>
                      <a:lnTo>
                        <a:pt x="8" y="43"/>
                      </a:lnTo>
                      <a:lnTo>
                        <a:pt x="50" y="33"/>
                      </a:lnTo>
                      <a:lnTo>
                        <a:pt x="4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18" name="Freeform 15"/>
                <p:cNvSpPr>
                  <a:spLocks/>
                </p:cNvSpPr>
                <p:nvPr/>
              </p:nvSpPr>
              <p:spPr bwMode="auto">
                <a:xfrm>
                  <a:off x="2822" y="3016"/>
                  <a:ext cx="34" cy="42"/>
                </a:xfrm>
                <a:custGeom>
                  <a:avLst/>
                  <a:gdLst>
                    <a:gd name="T0" fmla="*/ 0 w 34"/>
                    <a:gd name="T1" fmla="*/ 16 h 42"/>
                    <a:gd name="T2" fmla="*/ 34 w 34"/>
                    <a:gd name="T3" fmla="*/ 0 h 42"/>
                    <a:gd name="T4" fmla="*/ 34 w 34"/>
                    <a:gd name="T5" fmla="*/ 37 h 42"/>
                    <a:gd name="T6" fmla="*/ 11 w 34"/>
                    <a:gd name="T7" fmla="*/ 42 h 42"/>
                    <a:gd name="T8" fmla="*/ 0 w 34"/>
                    <a:gd name="T9" fmla="*/ 16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2">
                      <a:moveTo>
                        <a:pt x="0" y="16"/>
                      </a:moveTo>
                      <a:lnTo>
                        <a:pt x="34" y="0"/>
                      </a:lnTo>
                      <a:lnTo>
                        <a:pt x="34" y="37"/>
                      </a:lnTo>
                      <a:lnTo>
                        <a:pt x="11" y="42"/>
                      </a:lnTo>
                      <a:lnTo>
                        <a:pt x="0"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19" name="Freeform 16"/>
                <p:cNvSpPr>
                  <a:spLocks/>
                </p:cNvSpPr>
                <p:nvPr/>
              </p:nvSpPr>
              <p:spPr bwMode="auto">
                <a:xfrm>
                  <a:off x="2908" y="3036"/>
                  <a:ext cx="208" cy="245"/>
                </a:xfrm>
                <a:custGeom>
                  <a:avLst/>
                  <a:gdLst>
                    <a:gd name="T0" fmla="*/ 35 w 208"/>
                    <a:gd name="T1" fmla="*/ 0 h 245"/>
                    <a:gd name="T2" fmla="*/ 0 w 208"/>
                    <a:gd name="T3" fmla="*/ 93 h 245"/>
                    <a:gd name="T4" fmla="*/ 25 w 208"/>
                    <a:gd name="T5" fmla="*/ 139 h 245"/>
                    <a:gd name="T6" fmla="*/ 25 w 208"/>
                    <a:gd name="T7" fmla="*/ 223 h 245"/>
                    <a:gd name="T8" fmla="*/ 75 w 208"/>
                    <a:gd name="T9" fmla="*/ 245 h 245"/>
                    <a:gd name="T10" fmla="*/ 97 w 208"/>
                    <a:gd name="T11" fmla="*/ 197 h 245"/>
                    <a:gd name="T12" fmla="*/ 161 w 208"/>
                    <a:gd name="T13" fmla="*/ 186 h 245"/>
                    <a:gd name="T14" fmla="*/ 208 w 208"/>
                    <a:gd name="T15" fmla="*/ 132 h 245"/>
                    <a:gd name="T16" fmla="*/ 158 w 208"/>
                    <a:gd name="T17" fmla="*/ 49 h 245"/>
                    <a:gd name="T18" fmla="*/ 35 w 208"/>
                    <a:gd name="T19" fmla="*/ 0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8" h="245">
                      <a:moveTo>
                        <a:pt x="35" y="0"/>
                      </a:moveTo>
                      <a:lnTo>
                        <a:pt x="0" y="93"/>
                      </a:lnTo>
                      <a:lnTo>
                        <a:pt x="25" y="139"/>
                      </a:lnTo>
                      <a:lnTo>
                        <a:pt x="25" y="223"/>
                      </a:lnTo>
                      <a:lnTo>
                        <a:pt x="75" y="245"/>
                      </a:lnTo>
                      <a:lnTo>
                        <a:pt x="97" y="197"/>
                      </a:lnTo>
                      <a:lnTo>
                        <a:pt x="161" y="186"/>
                      </a:lnTo>
                      <a:lnTo>
                        <a:pt x="208" y="132"/>
                      </a:lnTo>
                      <a:lnTo>
                        <a:pt x="158" y="49"/>
                      </a:lnTo>
                      <a:lnTo>
                        <a:pt x="35"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212" name="Freeform 17"/>
              <p:cNvSpPr>
                <a:spLocks/>
              </p:cNvSpPr>
              <p:nvPr/>
            </p:nvSpPr>
            <p:spPr bwMode="auto">
              <a:xfrm>
                <a:off x="2835" y="2921"/>
                <a:ext cx="114" cy="96"/>
              </a:xfrm>
              <a:custGeom>
                <a:avLst/>
                <a:gdLst>
                  <a:gd name="T0" fmla="*/ 23 w 114"/>
                  <a:gd name="T1" fmla="*/ 0 h 96"/>
                  <a:gd name="T2" fmla="*/ 0 w 114"/>
                  <a:gd name="T3" fmla="*/ 29 h 96"/>
                  <a:gd name="T4" fmla="*/ 10 w 114"/>
                  <a:gd name="T5" fmla="*/ 51 h 96"/>
                  <a:gd name="T6" fmla="*/ 31 w 114"/>
                  <a:gd name="T7" fmla="*/ 59 h 96"/>
                  <a:gd name="T8" fmla="*/ 53 w 114"/>
                  <a:gd name="T9" fmla="*/ 96 h 96"/>
                  <a:gd name="T10" fmla="*/ 113 w 114"/>
                  <a:gd name="T11" fmla="*/ 81 h 96"/>
                  <a:gd name="T12" fmla="*/ 114 w 114"/>
                  <a:gd name="T13" fmla="*/ 42 h 96"/>
                  <a:gd name="T14" fmla="*/ 71 w 114"/>
                  <a:gd name="T15" fmla="*/ 8 h 96"/>
                  <a:gd name="T16" fmla="*/ 23 w 114"/>
                  <a:gd name="T17" fmla="*/ 0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 h="96">
                    <a:moveTo>
                      <a:pt x="23" y="0"/>
                    </a:moveTo>
                    <a:lnTo>
                      <a:pt x="0" y="29"/>
                    </a:lnTo>
                    <a:lnTo>
                      <a:pt x="10" y="51"/>
                    </a:lnTo>
                    <a:lnTo>
                      <a:pt x="31" y="59"/>
                    </a:lnTo>
                    <a:lnTo>
                      <a:pt x="53" y="96"/>
                    </a:lnTo>
                    <a:lnTo>
                      <a:pt x="113" y="81"/>
                    </a:lnTo>
                    <a:lnTo>
                      <a:pt x="114" y="42"/>
                    </a:lnTo>
                    <a:lnTo>
                      <a:pt x="71" y="8"/>
                    </a:lnTo>
                    <a:lnTo>
                      <a:pt x="2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160" name="Freeform 18"/>
            <p:cNvSpPr>
              <a:spLocks/>
            </p:cNvSpPr>
            <p:nvPr/>
          </p:nvSpPr>
          <p:spPr bwMode="auto">
            <a:xfrm rot="-155023">
              <a:off x="288" y="2576"/>
              <a:ext cx="966" cy="943"/>
            </a:xfrm>
            <a:custGeom>
              <a:avLst/>
              <a:gdLst>
                <a:gd name="T0" fmla="*/ 113 w 1312"/>
                <a:gd name="T1" fmla="*/ 103 h 1282"/>
                <a:gd name="T2" fmla="*/ 256 w 1312"/>
                <a:gd name="T3" fmla="*/ 0 h 1282"/>
                <a:gd name="T4" fmla="*/ 325 w 1312"/>
                <a:gd name="T5" fmla="*/ 18 h 1282"/>
                <a:gd name="T6" fmla="*/ 358 w 1312"/>
                <a:gd name="T7" fmla="*/ 51 h 1282"/>
                <a:gd name="T8" fmla="*/ 493 w 1312"/>
                <a:gd name="T9" fmla="*/ 64 h 1282"/>
                <a:gd name="T10" fmla="*/ 496 w 1312"/>
                <a:gd name="T11" fmla="*/ 407 h 1282"/>
                <a:gd name="T12" fmla="*/ 540 w 1312"/>
                <a:gd name="T13" fmla="*/ 417 h 1282"/>
                <a:gd name="T14" fmla="*/ 560 w 1312"/>
                <a:gd name="T15" fmla="*/ 458 h 1282"/>
                <a:gd name="T16" fmla="*/ 591 w 1312"/>
                <a:gd name="T17" fmla="*/ 444 h 1282"/>
                <a:gd name="T18" fmla="*/ 656 w 1312"/>
                <a:gd name="T19" fmla="*/ 537 h 1282"/>
                <a:gd name="T20" fmla="*/ 711 w 1312"/>
                <a:gd name="T21" fmla="*/ 580 h 1282"/>
                <a:gd name="T22" fmla="*/ 710 w 1312"/>
                <a:gd name="T23" fmla="*/ 617 h 1282"/>
                <a:gd name="T24" fmla="*/ 639 w 1312"/>
                <a:gd name="T25" fmla="*/ 622 h 1282"/>
                <a:gd name="T26" fmla="*/ 608 w 1312"/>
                <a:gd name="T27" fmla="*/ 508 h 1282"/>
                <a:gd name="T28" fmla="*/ 387 w 1312"/>
                <a:gd name="T29" fmla="*/ 396 h 1282"/>
                <a:gd name="T30" fmla="*/ 393 w 1312"/>
                <a:gd name="T31" fmla="*/ 431 h 1282"/>
                <a:gd name="T32" fmla="*/ 342 w 1312"/>
                <a:gd name="T33" fmla="*/ 477 h 1282"/>
                <a:gd name="T34" fmla="*/ 334 w 1312"/>
                <a:gd name="T35" fmla="*/ 460 h 1282"/>
                <a:gd name="T36" fmla="*/ 320 w 1312"/>
                <a:gd name="T37" fmla="*/ 460 h 1282"/>
                <a:gd name="T38" fmla="*/ 281 w 1312"/>
                <a:gd name="T39" fmla="*/ 555 h 1282"/>
                <a:gd name="T40" fmla="*/ 158 w 1312"/>
                <a:gd name="T41" fmla="*/ 649 h 1282"/>
                <a:gd name="T42" fmla="*/ 35 w 1312"/>
                <a:gd name="T43" fmla="*/ 694 h 1282"/>
                <a:gd name="T44" fmla="*/ 0 w 1312"/>
                <a:gd name="T45" fmla="*/ 687 h 1282"/>
                <a:gd name="T46" fmla="*/ 141 w 1312"/>
                <a:gd name="T47" fmla="*/ 607 h 1282"/>
                <a:gd name="T48" fmla="*/ 158 w 1312"/>
                <a:gd name="T49" fmla="*/ 607 h 1282"/>
                <a:gd name="T50" fmla="*/ 208 w 1312"/>
                <a:gd name="T51" fmla="*/ 545 h 1282"/>
                <a:gd name="T52" fmla="*/ 231 w 1312"/>
                <a:gd name="T53" fmla="*/ 544 h 1282"/>
                <a:gd name="T54" fmla="*/ 267 w 1312"/>
                <a:gd name="T55" fmla="*/ 497 h 1282"/>
                <a:gd name="T56" fmla="*/ 254 w 1312"/>
                <a:gd name="T57" fmla="*/ 475 h 1282"/>
                <a:gd name="T58" fmla="*/ 180 w 1312"/>
                <a:gd name="T59" fmla="*/ 485 h 1282"/>
                <a:gd name="T60" fmla="*/ 128 w 1312"/>
                <a:gd name="T61" fmla="*/ 367 h 1282"/>
                <a:gd name="T62" fmla="*/ 158 w 1312"/>
                <a:gd name="T63" fmla="*/ 314 h 1282"/>
                <a:gd name="T64" fmla="*/ 205 w 1312"/>
                <a:gd name="T65" fmla="*/ 296 h 1282"/>
                <a:gd name="T66" fmla="*/ 188 w 1312"/>
                <a:gd name="T67" fmla="*/ 248 h 1282"/>
                <a:gd name="T68" fmla="*/ 138 w 1312"/>
                <a:gd name="T69" fmla="*/ 271 h 1282"/>
                <a:gd name="T70" fmla="*/ 102 w 1312"/>
                <a:gd name="T71" fmla="*/ 202 h 1282"/>
                <a:gd name="T72" fmla="*/ 142 w 1312"/>
                <a:gd name="T73" fmla="*/ 186 h 1282"/>
                <a:gd name="T74" fmla="*/ 180 w 1312"/>
                <a:gd name="T75" fmla="*/ 204 h 1282"/>
                <a:gd name="T76" fmla="*/ 197 w 1312"/>
                <a:gd name="T77" fmla="*/ 194 h 1282"/>
                <a:gd name="T78" fmla="*/ 166 w 1312"/>
                <a:gd name="T79" fmla="*/ 136 h 1282"/>
                <a:gd name="T80" fmla="*/ 111 w 1312"/>
                <a:gd name="T81" fmla="*/ 132 h 1282"/>
                <a:gd name="T82" fmla="*/ 113 w 1312"/>
                <a:gd name="T83" fmla="*/ 103 h 1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312" h="1282">
                  <a:moveTo>
                    <a:pt x="209" y="191"/>
                  </a:moveTo>
                  <a:lnTo>
                    <a:pt x="473" y="0"/>
                  </a:lnTo>
                  <a:lnTo>
                    <a:pt x="599" y="34"/>
                  </a:lnTo>
                  <a:lnTo>
                    <a:pt x="660" y="95"/>
                  </a:lnTo>
                  <a:lnTo>
                    <a:pt x="908" y="118"/>
                  </a:lnTo>
                  <a:lnTo>
                    <a:pt x="915" y="752"/>
                  </a:lnTo>
                  <a:lnTo>
                    <a:pt x="996" y="771"/>
                  </a:lnTo>
                  <a:lnTo>
                    <a:pt x="1033" y="847"/>
                  </a:lnTo>
                  <a:lnTo>
                    <a:pt x="1091" y="821"/>
                  </a:lnTo>
                  <a:lnTo>
                    <a:pt x="1210" y="993"/>
                  </a:lnTo>
                  <a:lnTo>
                    <a:pt x="1312" y="1072"/>
                  </a:lnTo>
                  <a:lnTo>
                    <a:pt x="1309" y="1141"/>
                  </a:lnTo>
                  <a:lnTo>
                    <a:pt x="1179" y="1150"/>
                  </a:lnTo>
                  <a:lnTo>
                    <a:pt x="1122" y="939"/>
                  </a:lnTo>
                  <a:lnTo>
                    <a:pt x="713" y="732"/>
                  </a:lnTo>
                  <a:lnTo>
                    <a:pt x="725" y="797"/>
                  </a:lnTo>
                  <a:lnTo>
                    <a:pt x="632" y="882"/>
                  </a:lnTo>
                  <a:lnTo>
                    <a:pt x="617" y="851"/>
                  </a:lnTo>
                  <a:lnTo>
                    <a:pt x="591" y="851"/>
                  </a:lnTo>
                  <a:lnTo>
                    <a:pt x="518" y="1026"/>
                  </a:lnTo>
                  <a:lnTo>
                    <a:pt x="290" y="1199"/>
                  </a:lnTo>
                  <a:lnTo>
                    <a:pt x="64" y="1282"/>
                  </a:lnTo>
                  <a:lnTo>
                    <a:pt x="0" y="1270"/>
                  </a:lnTo>
                  <a:lnTo>
                    <a:pt x="259" y="1122"/>
                  </a:lnTo>
                  <a:lnTo>
                    <a:pt x="290" y="1122"/>
                  </a:lnTo>
                  <a:lnTo>
                    <a:pt x="385" y="1008"/>
                  </a:lnTo>
                  <a:lnTo>
                    <a:pt x="427" y="1004"/>
                  </a:lnTo>
                  <a:lnTo>
                    <a:pt x="492" y="917"/>
                  </a:lnTo>
                  <a:lnTo>
                    <a:pt x="469" y="878"/>
                  </a:lnTo>
                  <a:lnTo>
                    <a:pt x="331" y="897"/>
                  </a:lnTo>
                  <a:lnTo>
                    <a:pt x="236" y="679"/>
                  </a:lnTo>
                  <a:lnTo>
                    <a:pt x="290" y="580"/>
                  </a:lnTo>
                  <a:lnTo>
                    <a:pt x="377" y="546"/>
                  </a:lnTo>
                  <a:lnTo>
                    <a:pt x="346" y="458"/>
                  </a:lnTo>
                  <a:lnTo>
                    <a:pt x="255" y="500"/>
                  </a:lnTo>
                  <a:lnTo>
                    <a:pt x="187" y="374"/>
                  </a:lnTo>
                  <a:lnTo>
                    <a:pt x="262" y="344"/>
                  </a:lnTo>
                  <a:lnTo>
                    <a:pt x="331" y="377"/>
                  </a:lnTo>
                  <a:lnTo>
                    <a:pt x="362" y="359"/>
                  </a:lnTo>
                  <a:lnTo>
                    <a:pt x="305" y="252"/>
                  </a:lnTo>
                  <a:lnTo>
                    <a:pt x="205" y="244"/>
                  </a:lnTo>
                  <a:lnTo>
                    <a:pt x="209"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61" name="Freeform 19"/>
            <p:cNvSpPr>
              <a:spLocks/>
            </p:cNvSpPr>
            <p:nvPr/>
          </p:nvSpPr>
          <p:spPr bwMode="auto">
            <a:xfrm>
              <a:off x="816" y="564"/>
              <a:ext cx="598" cy="476"/>
            </a:xfrm>
            <a:custGeom>
              <a:avLst/>
              <a:gdLst>
                <a:gd name="T0" fmla="*/ 204 w 443"/>
                <a:gd name="T1" fmla="*/ 0 h 325"/>
                <a:gd name="T2" fmla="*/ 370 w 443"/>
                <a:gd name="T3" fmla="*/ 54 h 325"/>
                <a:gd name="T4" fmla="*/ 495 w 443"/>
                <a:gd name="T5" fmla="*/ 88 h 325"/>
                <a:gd name="T6" fmla="*/ 558 w 443"/>
                <a:gd name="T7" fmla="*/ 105 h 325"/>
                <a:gd name="T8" fmla="*/ 621 w 443"/>
                <a:gd name="T9" fmla="*/ 116 h 325"/>
                <a:gd name="T10" fmla="*/ 705 w 443"/>
                <a:gd name="T11" fmla="*/ 135 h 325"/>
                <a:gd name="T12" fmla="*/ 807 w 443"/>
                <a:gd name="T13" fmla="*/ 157 h 325"/>
                <a:gd name="T14" fmla="*/ 741 w 443"/>
                <a:gd name="T15" fmla="*/ 697 h 325"/>
                <a:gd name="T16" fmla="*/ 428 w 443"/>
                <a:gd name="T17" fmla="*/ 620 h 325"/>
                <a:gd name="T18" fmla="*/ 385 w 443"/>
                <a:gd name="T19" fmla="*/ 655 h 325"/>
                <a:gd name="T20" fmla="*/ 328 w 443"/>
                <a:gd name="T21" fmla="*/ 603 h 325"/>
                <a:gd name="T22" fmla="*/ 279 w 443"/>
                <a:gd name="T23" fmla="*/ 655 h 325"/>
                <a:gd name="T24" fmla="*/ 234 w 443"/>
                <a:gd name="T25" fmla="*/ 609 h 325"/>
                <a:gd name="T26" fmla="*/ 104 w 443"/>
                <a:gd name="T27" fmla="*/ 603 h 325"/>
                <a:gd name="T28" fmla="*/ 121 w 443"/>
                <a:gd name="T29" fmla="*/ 513 h 325"/>
                <a:gd name="T30" fmla="*/ 30 w 443"/>
                <a:gd name="T31" fmla="*/ 507 h 325"/>
                <a:gd name="T32" fmla="*/ 20 w 443"/>
                <a:gd name="T33" fmla="*/ 454 h 325"/>
                <a:gd name="T34" fmla="*/ 38 w 443"/>
                <a:gd name="T35" fmla="*/ 401 h 325"/>
                <a:gd name="T36" fmla="*/ 15 w 443"/>
                <a:gd name="T37" fmla="*/ 354 h 325"/>
                <a:gd name="T38" fmla="*/ 18 w 443"/>
                <a:gd name="T39" fmla="*/ 217 h 325"/>
                <a:gd name="T40" fmla="*/ 0 w 443"/>
                <a:gd name="T41" fmla="*/ 114 h 325"/>
                <a:gd name="T42" fmla="*/ 11 w 443"/>
                <a:gd name="T43" fmla="*/ 73 h 325"/>
                <a:gd name="T44" fmla="*/ 51 w 443"/>
                <a:gd name="T45" fmla="*/ 88 h 325"/>
                <a:gd name="T46" fmla="*/ 94 w 443"/>
                <a:gd name="T47" fmla="*/ 151 h 325"/>
                <a:gd name="T48" fmla="*/ 175 w 443"/>
                <a:gd name="T49" fmla="*/ 163 h 325"/>
                <a:gd name="T50" fmla="*/ 194 w 443"/>
                <a:gd name="T51" fmla="*/ 214 h 325"/>
                <a:gd name="T52" fmla="*/ 157 w 443"/>
                <a:gd name="T53" fmla="*/ 214 h 325"/>
                <a:gd name="T54" fmla="*/ 151 w 443"/>
                <a:gd name="T55" fmla="*/ 258 h 325"/>
                <a:gd name="T56" fmla="*/ 175 w 443"/>
                <a:gd name="T57" fmla="*/ 262 h 325"/>
                <a:gd name="T58" fmla="*/ 184 w 443"/>
                <a:gd name="T59" fmla="*/ 305 h 325"/>
                <a:gd name="T60" fmla="*/ 135 w 443"/>
                <a:gd name="T61" fmla="*/ 337 h 325"/>
                <a:gd name="T62" fmla="*/ 135 w 443"/>
                <a:gd name="T63" fmla="*/ 366 h 325"/>
                <a:gd name="T64" fmla="*/ 189 w 443"/>
                <a:gd name="T65" fmla="*/ 366 h 325"/>
                <a:gd name="T66" fmla="*/ 204 w 443"/>
                <a:gd name="T67" fmla="*/ 291 h 325"/>
                <a:gd name="T68" fmla="*/ 244 w 443"/>
                <a:gd name="T69" fmla="*/ 246 h 325"/>
                <a:gd name="T70" fmla="*/ 194 w 443"/>
                <a:gd name="T71" fmla="*/ 129 h 325"/>
                <a:gd name="T72" fmla="*/ 225 w 443"/>
                <a:gd name="T73" fmla="*/ 92 h 325"/>
                <a:gd name="T74" fmla="*/ 204 w 443"/>
                <a:gd name="T75" fmla="*/ 0 h 3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3" h="325">
                  <a:moveTo>
                    <a:pt x="112" y="0"/>
                  </a:moveTo>
                  <a:lnTo>
                    <a:pt x="203" y="25"/>
                  </a:lnTo>
                  <a:lnTo>
                    <a:pt x="272" y="41"/>
                  </a:lnTo>
                  <a:lnTo>
                    <a:pt x="306" y="49"/>
                  </a:lnTo>
                  <a:lnTo>
                    <a:pt x="341" y="54"/>
                  </a:lnTo>
                  <a:lnTo>
                    <a:pt x="387" y="63"/>
                  </a:lnTo>
                  <a:lnTo>
                    <a:pt x="443" y="73"/>
                  </a:lnTo>
                  <a:lnTo>
                    <a:pt x="407" y="325"/>
                  </a:lnTo>
                  <a:lnTo>
                    <a:pt x="235" y="289"/>
                  </a:lnTo>
                  <a:lnTo>
                    <a:pt x="211" y="305"/>
                  </a:lnTo>
                  <a:lnTo>
                    <a:pt x="180" y="281"/>
                  </a:lnTo>
                  <a:lnTo>
                    <a:pt x="153" y="305"/>
                  </a:lnTo>
                  <a:lnTo>
                    <a:pt x="128" y="284"/>
                  </a:lnTo>
                  <a:lnTo>
                    <a:pt x="57" y="281"/>
                  </a:lnTo>
                  <a:lnTo>
                    <a:pt x="67" y="239"/>
                  </a:lnTo>
                  <a:lnTo>
                    <a:pt x="16" y="236"/>
                  </a:lnTo>
                  <a:lnTo>
                    <a:pt x="11" y="212"/>
                  </a:lnTo>
                  <a:lnTo>
                    <a:pt x="21" y="187"/>
                  </a:lnTo>
                  <a:lnTo>
                    <a:pt x="8" y="165"/>
                  </a:lnTo>
                  <a:lnTo>
                    <a:pt x="10" y="101"/>
                  </a:lnTo>
                  <a:lnTo>
                    <a:pt x="0" y="53"/>
                  </a:lnTo>
                  <a:lnTo>
                    <a:pt x="6" y="34"/>
                  </a:lnTo>
                  <a:lnTo>
                    <a:pt x="28" y="41"/>
                  </a:lnTo>
                  <a:lnTo>
                    <a:pt x="52" y="70"/>
                  </a:lnTo>
                  <a:lnTo>
                    <a:pt x="96" y="76"/>
                  </a:lnTo>
                  <a:lnTo>
                    <a:pt x="107" y="100"/>
                  </a:lnTo>
                  <a:lnTo>
                    <a:pt x="86" y="100"/>
                  </a:lnTo>
                  <a:lnTo>
                    <a:pt x="83" y="120"/>
                  </a:lnTo>
                  <a:lnTo>
                    <a:pt x="96" y="122"/>
                  </a:lnTo>
                  <a:lnTo>
                    <a:pt x="101" y="142"/>
                  </a:lnTo>
                  <a:lnTo>
                    <a:pt x="74" y="157"/>
                  </a:lnTo>
                  <a:lnTo>
                    <a:pt x="74" y="171"/>
                  </a:lnTo>
                  <a:lnTo>
                    <a:pt x="104" y="171"/>
                  </a:lnTo>
                  <a:lnTo>
                    <a:pt x="112" y="136"/>
                  </a:lnTo>
                  <a:lnTo>
                    <a:pt x="134" y="115"/>
                  </a:lnTo>
                  <a:lnTo>
                    <a:pt x="107" y="60"/>
                  </a:lnTo>
                  <a:lnTo>
                    <a:pt x="124" y="43"/>
                  </a:lnTo>
                  <a:lnTo>
                    <a:pt x="112"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62" name="Freeform 20"/>
            <p:cNvSpPr>
              <a:spLocks/>
            </p:cNvSpPr>
            <p:nvPr/>
          </p:nvSpPr>
          <p:spPr bwMode="auto">
            <a:xfrm>
              <a:off x="674" y="910"/>
              <a:ext cx="747" cy="617"/>
            </a:xfrm>
            <a:custGeom>
              <a:avLst/>
              <a:gdLst>
                <a:gd name="T0" fmla="*/ 220 w 553"/>
                <a:gd name="T1" fmla="*/ 0 h 422"/>
                <a:gd name="T2" fmla="*/ 192 w 553"/>
                <a:gd name="T3" fmla="*/ 18 h 422"/>
                <a:gd name="T4" fmla="*/ 173 w 553"/>
                <a:gd name="T5" fmla="*/ 98 h 422"/>
                <a:gd name="T6" fmla="*/ 155 w 553"/>
                <a:gd name="T7" fmla="*/ 165 h 422"/>
                <a:gd name="T8" fmla="*/ 140 w 553"/>
                <a:gd name="T9" fmla="*/ 218 h 422"/>
                <a:gd name="T10" fmla="*/ 123 w 553"/>
                <a:gd name="T11" fmla="*/ 276 h 422"/>
                <a:gd name="T12" fmla="*/ 103 w 553"/>
                <a:gd name="T13" fmla="*/ 336 h 422"/>
                <a:gd name="T14" fmla="*/ 74 w 553"/>
                <a:gd name="T15" fmla="*/ 399 h 422"/>
                <a:gd name="T16" fmla="*/ 38 w 553"/>
                <a:gd name="T17" fmla="*/ 472 h 422"/>
                <a:gd name="T18" fmla="*/ 0 w 553"/>
                <a:gd name="T19" fmla="*/ 545 h 422"/>
                <a:gd name="T20" fmla="*/ 0 w 553"/>
                <a:gd name="T21" fmla="*/ 702 h 422"/>
                <a:gd name="T22" fmla="*/ 566 w 553"/>
                <a:gd name="T23" fmla="*/ 838 h 422"/>
                <a:gd name="T24" fmla="*/ 827 w 553"/>
                <a:gd name="T25" fmla="*/ 902 h 422"/>
                <a:gd name="T26" fmla="*/ 881 w 553"/>
                <a:gd name="T27" fmla="*/ 588 h 422"/>
                <a:gd name="T28" fmla="*/ 916 w 553"/>
                <a:gd name="T29" fmla="*/ 560 h 422"/>
                <a:gd name="T30" fmla="*/ 885 w 553"/>
                <a:gd name="T31" fmla="*/ 491 h 422"/>
                <a:gd name="T32" fmla="*/ 900 w 553"/>
                <a:gd name="T33" fmla="*/ 420 h 422"/>
                <a:gd name="T34" fmla="*/ 1009 w 553"/>
                <a:gd name="T35" fmla="*/ 300 h 422"/>
                <a:gd name="T36" fmla="*/ 935 w 553"/>
                <a:gd name="T37" fmla="*/ 190 h 422"/>
                <a:gd name="T38" fmla="*/ 620 w 553"/>
                <a:gd name="T39" fmla="*/ 113 h 422"/>
                <a:gd name="T40" fmla="*/ 577 w 553"/>
                <a:gd name="T41" fmla="*/ 145 h 422"/>
                <a:gd name="T42" fmla="*/ 520 w 553"/>
                <a:gd name="T43" fmla="*/ 92 h 422"/>
                <a:gd name="T44" fmla="*/ 471 w 553"/>
                <a:gd name="T45" fmla="*/ 148 h 422"/>
                <a:gd name="T46" fmla="*/ 423 w 553"/>
                <a:gd name="T47" fmla="*/ 92 h 422"/>
                <a:gd name="T48" fmla="*/ 297 w 553"/>
                <a:gd name="T49" fmla="*/ 96 h 422"/>
                <a:gd name="T50" fmla="*/ 313 w 553"/>
                <a:gd name="T51" fmla="*/ 6 h 422"/>
                <a:gd name="T52" fmla="*/ 220 w 553"/>
                <a:gd name="T53" fmla="*/ 0 h 4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53" h="422">
                  <a:moveTo>
                    <a:pt x="121" y="0"/>
                  </a:moveTo>
                  <a:lnTo>
                    <a:pt x="105" y="8"/>
                  </a:lnTo>
                  <a:lnTo>
                    <a:pt x="95" y="46"/>
                  </a:lnTo>
                  <a:lnTo>
                    <a:pt x="85" y="77"/>
                  </a:lnTo>
                  <a:lnTo>
                    <a:pt x="77" y="102"/>
                  </a:lnTo>
                  <a:lnTo>
                    <a:pt x="67" y="129"/>
                  </a:lnTo>
                  <a:lnTo>
                    <a:pt x="56" y="157"/>
                  </a:lnTo>
                  <a:lnTo>
                    <a:pt x="41" y="187"/>
                  </a:lnTo>
                  <a:lnTo>
                    <a:pt x="21" y="221"/>
                  </a:lnTo>
                  <a:lnTo>
                    <a:pt x="0" y="255"/>
                  </a:lnTo>
                  <a:lnTo>
                    <a:pt x="0" y="328"/>
                  </a:lnTo>
                  <a:lnTo>
                    <a:pt x="310" y="392"/>
                  </a:lnTo>
                  <a:lnTo>
                    <a:pt x="453" y="422"/>
                  </a:lnTo>
                  <a:lnTo>
                    <a:pt x="483" y="275"/>
                  </a:lnTo>
                  <a:lnTo>
                    <a:pt x="502" y="262"/>
                  </a:lnTo>
                  <a:lnTo>
                    <a:pt x="485" y="230"/>
                  </a:lnTo>
                  <a:lnTo>
                    <a:pt x="493" y="196"/>
                  </a:lnTo>
                  <a:lnTo>
                    <a:pt x="553" y="140"/>
                  </a:lnTo>
                  <a:lnTo>
                    <a:pt x="512" y="89"/>
                  </a:lnTo>
                  <a:lnTo>
                    <a:pt x="340" y="53"/>
                  </a:lnTo>
                  <a:lnTo>
                    <a:pt x="316" y="68"/>
                  </a:lnTo>
                  <a:lnTo>
                    <a:pt x="285" y="43"/>
                  </a:lnTo>
                  <a:lnTo>
                    <a:pt x="258" y="69"/>
                  </a:lnTo>
                  <a:lnTo>
                    <a:pt x="232" y="43"/>
                  </a:lnTo>
                  <a:lnTo>
                    <a:pt x="163" y="45"/>
                  </a:lnTo>
                  <a:lnTo>
                    <a:pt x="172" y="3"/>
                  </a:lnTo>
                  <a:lnTo>
                    <a:pt x="12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63" name="Freeform 21"/>
            <p:cNvSpPr>
              <a:spLocks/>
            </p:cNvSpPr>
            <p:nvPr/>
          </p:nvSpPr>
          <p:spPr bwMode="auto">
            <a:xfrm>
              <a:off x="955" y="1469"/>
              <a:ext cx="596" cy="975"/>
            </a:xfrm>
            <a:custGeom>
              <a:avLst/>
              <a:gdLst>
                <a:gd name="T0" fmla="*/ 75 w 622"/>
                <a:gd name="T1" fmla="*/ 0 h 1018"/>
                <a:gd name="T2" fmla="*/ 0 w 622"/>
                <a:gd name="T3" fmla="*/ 375 h 1018"/>
                <a:gd name="T4" fmla="*/ 390 w 622"/>
                <a:gd name="T5" fmla="*/ 934 h 1018"/>
                <a:gd name="T6" fmla="*/ 413 w 622"/>
                <a:gd name="T7" fmla="*/ 910 h 1018"/>
                <a:gd name="T8" fmla="*/ 412 w 622"/>
                <a:gd name="T9" fmla="*/ 798 h 1018"/>
                <a:gd name="T10" fmla="*/ 460 w 622"/>
                <a:gd name="T11" fmla="*/ 806 h 1018"/>
                <a:gd name="T12" fmla="*/ 511 w 622"/>
                <a:gd name="T13" fmla="*/ 465 h 1018"/>
                <a:gd name="T14" fmla="*/ 543 w 622"/>
                <a:gd name="T15" fmla="*/ 233 h 1018"/>
                <a:gd name="T16" fmla="*/ 555 w 622"/>
                <a:gd name="T17" fmla="*/ 163 h 1018"/>
                <a:gd name="T18" fmla="*/ 571 w 622"/>
                <a:gd name="T19" fmla="*/ 100 h 1018"/>
                <a:gd name="T20" fmla="*/ 316 w 622"/>
                <a:gd name="T21" fmla="*/ 56 h 1018"/>
                <a:gd name="T22" fmla="*/ 75 w 622"/>
                <a:gd name="T23" fmla="*/ 0 h 10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1018">
                  <a:moveTo>
                    <a:pt x="81" y="0"/>
                  </a:moveTo>
                  <a:lnTo>
                    <a:pt x="0" y="409"/>
                  </a:lnTo>
                  <a:lnTo>
                    <a:pt x="425" y="1018"/>
                  </a:lnTo>
                  <a:lnTo>
                    <a:pt x="450" y="992"/>
                  </a:lnTo>
                  <a:lnTo>
                    <a:pt x="449" y="870"/>
                  </a:lnTo>
                  <a:lnTo>
                    <a:pt x="501" y="879"/>
                  </a:lnTo>
                  <a:lnTo>
                    <a:pt x="556" y="506"/>
                  </a:lnTo>
                  <a:lnTo>
                    <a:pt x="592" y="254"/>
                  </a:lnTo>
                  <a:lnTo>
                    <a:pt x="604" y="177"/>
                  </a:lnTo>
                  <a:lnTo>
                    <a:pt x="622" y="109"/>
                  </a:lnTo>
                  <a:lnTo>
                    <a:pt x="344" y="61"/>
                  </a:lnTo>
                  <a:lnTo>
                    <a:pt x="8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64" name="Freeform 22"/>
            <p:cNvSpPr>
              <a:spLocks/>
            </p:cNvSpPr>
            <p:nvPr/>
          </p:nvSpPr>
          <p:spPr bwMode="auto">
            <a:xfrm>
              <a:off x="1285" y="668"/>
              <a:ext cx="535" cy="943"/>
            </a:xfrm>
            <a:custGeom>
              <a:avLst/>
              <a:gdLst>
                <a:gd name="T0" fmla="*/ 174 w 397"/>
                <a:gd name="T1" fmla="*/ 0 h 644"/>
                <a:gd name="T2" fmla="*/ 109 w 397"/>
                <a:gd name="T3" fmla="*/ 540 h 644"/>
                <a:gd name="T4" fmla="*/ 177 w 397"/>
                <a:gd name="T5" fmla="*/ 655 h 644"/>
                <a:gd name="T6" fmla="*/ 71 w 397"/>
                <a:gd name="T7" fmla="*/ 775 h 644"/>
                <a:gd name="T8" fmla="*/ 57 w 397"/>
                <a:gd name="T9" fmla="*/ 858 h 644"/>
                <a:gd name="T10" fmla="*/ 88 w 397"/>
                <a:gd name="T11" fmla="*/ 915 h 644"/>
                <a:gd name="T12" fmla="*/ 57 w 397"/>
                <a:gd name="T13" fmla="*/ 946 h 644"/>
                <a:gd name="T14" fmla="*/ 0 w 397"/>
                <a:gd name="T15" fmla="*/ 1259 h 644"/>
                <a:gd name="T16" fmla="*/ 345 w 397"/>
                <a:gd name="T17" fmla="*/ 1330 h 644"/>
                <a:gd name="T18" fmla="*/ 670 w 397"/>
                <a:gd name="T19" fmla="*/ 1381 h 644"/>
                <a:gd name="T20" fmla="*/ 705 w 397"/>
                <a:gd name="T21" fmla="*/ 1095 h 644"/>
                <a:gd name="T22" fmla="*/ 721 w 397"/>
                <a:gd name="T23" fmla="*/ 937 h 644"/>
                <a:gd name="T24" fmla="*/ 690 w 397"/>
                <a:gd name="T25" fmla="*/ 882 h 644"/>
                <a:gd name="T26" fmla="*/ 616 w 397"/>
                <a:gd name="T27" fmla="*/ 899 h 644"/>
                <a:gd name="T28" fmla="*/ 517 w 397"/>
                <a:gd name="T29" fmla="*/ 911 h 644"/>
                <a:gd name="T30" fmla="*/ 500 w 397"/>
                <a:gd name="T31" fmla="*/ 782 h 644"/>
                <a:gd name="T32" fmla="*/ 383 w 397"/>
                <a:gd name="T33" fmla="*/ 679 h 644"/>
                <a:gd name="T34" fmla="*/ 398 w 397"/>
                <a:gd name="T35" fmla="*/ 614 h 644"/>
                <a:gd name="T36" fmla="*/ 411 w 397"/>
                <a:gd name="T37" fmla="*/ 495 h 644"/>
                <a:gd name="T38" fmla="*/ 257 w 397"/>
                <a:gd name="T39" fmla="*/ 240 h 644"/>
                <a:gd name="T40" fmla="*/ 278 w 397"/>
                <a:gd name="T41" fmla="*/ 18 h 644"/>
                <a:gd name="T42" fmla="*/ 174 w 397"/>
                <a:gd name="T43" fmla="*/ 0 h 6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44">
                  <a:moveTo>
                    <a:pt x="96" y="0"/>
                  </a:moveTo>
                  <a:lnTo>
                    <a:pt x="60" y="252"/>
                  </a:lnTo>
                  <a:lnTo>
                    <a:pt x="97" y="305"/>
                  </a:lnTo>
                  <a:lnTo>
                    <a:pt x="39" y="361"/>
                  </a:lnTo>
                  <a:lnTo>
                    <a:pt x="31" y="400"/>
                  </a:lnTo>
                  <a:lnTo>
                    <a:pt x="48" y="427"/>
                  </a:lnTo>
                  <a:lnTo>
                    <a:pt x="31" y="441"/>
                  </a:lnTo>
                  <a:lnTo>
                    <a:pt x="0" y="587"/>
                  </a:lnTo>
                  <a:lnTo>
                    <a:pt x="190" y="620"/>
                  </a:lnTo>
                  <a:lnTo>
                    <a:pt x="369" y="644"/>
                  </a:lnTo>
                  <a:lnTo>
                    <a:pt x="388" y="511"/>
                  </a:lnTo>
                  <a:lnTo>
                    <a:pt x="397" y="437"/>
                  </a:lnTo>
                  <a:lnTo>
                    <a:pt x="380" y="411"/>
                  </a:lnTo>
                  <a:lnTo>
                    <a:pt x="339" y="419"/>
                  </a:lnTo>
                  <a:lnTo>
                    <a:pt x="285" y="425"/>
                  </a:lnTo>
                  <a:lnTo>
                    <a:pt x="275" y="365"/>
                  </a:lnTo>
                  <a:lnTo>
                    <a:pt x="211" y="317"/>
                  </a:lnTo>
                  <a:lnTo>
                    <a:pt x="219" y="286"/>
                  </a:lnTo>
                  <a:lnTo>
                    <a:pt x="226" y="231"/>
                  </a:lnTo>
                  <a:lnTo>
                    <a:pt x="142" y="112"/>
                  </a:lnTo>
                  <a:lnTo>
                    <a:pt x="153" y="8"/>
                  </a:lnTo>
                  <a:lnTo>
                    <a:pt x="9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65" name="Freeform 23"/>
            <p:cNvSpPr>
              <a:spLocks/>
            </p:cNvSpPr>
            <p:nvPr/>
          </p:nvSpPr>
          <p:spPr bwMode="auto">
            <a:xfrm>
              <a:off x="1448" y="1574"/>
              <a:ext cx="499" cy="697"/>
            </a:xfrm>
            <a:custGeom>
              <a:avLst/>
              <a:gdLst>
                <a:gd name="T0" fmla="*/ 126 w 369"/>
                <a:gd name="T1" fmla="*/ 0 h 476"/>
                <a:gd name="T2" fmla="*/ 456 w 369"/>
                <a:gd name="T3" fmla="*/ 54 h 476"/>
                <a:gd name="T4" fmla="*/ 433 w 369"/>
                <a:gd name="T5" fmla="*/ 249 h 476"/>
                <a:gd name="T6" fmla="*/ 675 w 369"/>
                <a:gd name="T7" fmla="*/ 274 h 476"/>
                <a:gd name="T8" fmla="*/ 609 w 369"/>
                <a:gd name="T9" fmla="*/ 1021 h 476"/>
                <a:gd name="T10" fmla="*/ 0 w 369"/>
                <a:gd name="T11" fmla="*/ 943 h 476"/>
                <a:gd name="T12" fmla="*/ 62 w 369"/>
                <a:gd name="T13" fmla="*/ 467 h 476"/>
                <a:gd name="T14" fmla="*/ 126 w 369"/>
                <a:gd name="T15" fmla="*/ 0 h 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9" h="476">
                  <a:moveTo>
                    <a:pt x="69" y="0"/>
                  </a:moveTo>
                  <a:lnTo>
                    <a:pt x="249" y="25"/>
                  </a:lnTo>
                  <a:lnTo>
                    <a:pt x="237" y="116"/>
                  </a:lnTo>
                  <a:lnTo>
                    <a:pt x="369" y="128"/>
                  </a:lnTo>
                  <a:lnTo>
                    <a:pt x="333" y="476"/>
                  </a:lnTo>
                  <a:lnTo>
                    <a:pt x="0" y="440"/>
                  </a:lnTo>
                  <a:lnTo>
                    <a:pt x="34" y="218"/>
                  </a:lnTo>
                  <a:lnTo>
                    <a:pt x="6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66" name="Freeform 24"/>
            <p:cNvSpPr>
              <a:spLocks/>
            </p:cNvSpPr>
            <p:nvPr/>
          </p:nvSpPr>
          <p:spPr bwMode="auto">
            <a:xfrm>
              <a:off x="1474" y="678"/>
              <a:ext cx="932" cy="630"/>
            </a:xfrm>
            <a:custGeom>
              <a:avLst/>
              <a:gdLst>
                <a:gd name="T0" fmla="*/ 20 w 691"/>
                <a:gd name="T1" fmla="*/ 0 h 430"/>
                <a:gd name="T2" fmla="*/ 267 w 691"/>
                <a:gd name="T3" fmla="*/ 37 h 430"/>
                <a:gd name="T4" fmla="*/ 417 w 691"/>
                <a:gd name="T5" fmla="*/ 60 h 430"/>
                <a:gd name="T6" fmla="*/ 614 w 691"/>
                <a:gd name="T7" fmla="*/ 84 h 430"/>
                <a:gd name="T8" fmla="*/ 794 w 691"/>
                <a:gd name="T9" fmla="*/ 105 h 430"/>
                <a:gd name="T10" fmla="*/ 1110 w 691"/>
                <a:gd name="T11" fmla="*/ 133 h 430"/>
                <a:gd name="T12" fmla="*/ 1257 w 691"/>
                <a:gd name="T13" fmla="*/ 147 h 430"/>
                <a:gd name="T14" fmla="*/ 1252 w 691"/>
                <a:gd name="T15" fmla="*/ 900 h 430"/>
                <a:gd name="T16" fmla="*/ 482 w 691"/>
                <a:gd name="T17" fmla="*/ 822 h 430"/>
                <a:gd name="T18" fmla="*/ 465 w 691"/>
                <a:gd name="T19" fmla="*/ 923 h 430"/>
                <a:gd name="T20" fmla="*/ 437 w 691"/>
                <a:gd name="T21" fmla="*/ 876 h 430"/>
                <a:gd name="T22" fmla="*/ 366 w 691"/>
                <a:gd name="T23" fmla="*/ 885 h 430"/>
                <a:gd name="T24" fmla="*/ 264 w 691"/>
                <a:gd name="T25" fmla="*/ 901 h 430"/>
                <a:gd name="T26" fmla="*/ 245 w 691"/>
                <a:gd name="T27" fmla="*/ 771 h 430"/>
                <a:gd name="T28" fmla="*/ 125 w 691"/>
                <a:gd name="T29" fmla="*/ 668 h 430"/>
                <a:gd name="T30" fmla="*/ 144 w 691"/>
                <a:gd name="T31" fmla="*/ 568 h 430"/>
                <a:gd name="T32" fmla="*/ 156 w 691"/>
                <a:gd name="T33" fmla="*/ 488 h 430"/>
                <a:gd name="T34" fmla="*/ 0 w 691"/>
                <a:gd name="T35" fmla="*/ 230 h 430"/>
                <a:gd name="T36" fmla="*/ 20 w 691"/>
                <a:gd name="T37" fmla="*/ 0 h 4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91" h="430">
                  <a:moveTo>
                    <a:pt x="11" y="0"/>
                  </a:moveTo>
                  <a:lnTo>
                    <a:pt x="147" y="17"/>
                  </a:lnTo>
                  <a:lnTo>
                    <a:pt x="229" y="28"/>
                  </a:lnTo>
                  <a:lnTo>
                    <a:pt x="337" y="39"/>
                  </a:lnTo>
                  <a:lnTo>
                    <a:pt x="437" y="49"/>
                  </a:lnTo>
                  <a:lnTo>
                    <a:pt x="610" y="62"/>
                  </a:lnTo>
                  <a:lnTo>
                    <a:pt x="691" y="68"/>
                  </a:lnTo>
                  <a:lnTo>
                    <a:pt x="688" y="419"/>
                  </a:lnTo>
                  <a:lnTo>
                    <a:pt x="265" y="383"/>
                  </a:lnTo>
                  <a:lnTo>
                    <a:pt x="256" y="430"/>
                  </a:lnTo>
                  <a:lnTo>
                    <a:pt x="240" y="408"/>
                  </a:lnTo>
                  <a:lnTo>
                    <a:pt x="201" y="412"/>
                  </a:lnTo>
                  <a:lnTo>
                    <a:pt x="145" y="420"/>
                  </a:lnTo>
                  <a:lnTo>
                    <a:pt x="135" y="359"/>
                  </a:lnTo>
                  <a:lnTo>
                    <a:pt x="69" y="311"/>
                  </a:lnTo>
                  <a:lnTo>
                    <a:pt x="79" y="265"/>
                  </a:lnTo>
                  <a:lnTo>
                    <a:pt x="86" y="227"/>
                  </a:lnTo>
                  <a:lnTo>
                    <a:pt x="0" y="107"/>
                  </a:lnTo>
                  <a:lnTo>
                    <a:pt x="1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67" name="Freeform 25"/>
            <p:cNvSpPr>
              <a:spLocks/>
            </p:cNvSpPr>
            <p:nvPr/>
          </p:nvSpPr>
          <p:spPr bwMode="auto">
            <a:xfrm>
              <a:off x="1763" y="1233"/>
              <a:ext cx="639" cy="568"/>
            </a:xfrm>
            <a:custGeom>
              <a:avLst/>
              <a:gdLst>
                <a:gd name="T0" fmla="*/ 84 w 473"/>
                <a:gd name="T1" fmla="*/ 0 h 388"/>
                <a:gd name="T2" fmla="*/ 53 w 473"/>
                <a:gd name="T3" fmla="*/ 310 h 388"/>
                <a:gd name="T4" fmla="*/ 0 w 473"/>
                <a:gd name="T5" fmla="*/ 754 h 388"/>
                <a:gd name="T6" fmla="*/ 250 w 473"/>
                <a:gd name="T7" fmla="*/ 777 h 388"/>
                <a:gd name="T8" fmla="*/ 834 w 473"/>
                <a:gd name="T9" fmla="*/ 832 h 388"/>
                <a:gd name="T10" fmla="*/ 863 w 473"/>
                <a:gd name="T11" fmla="*/ 86 h 388"/>
                <a:gd name="T12" fmla="*/ 84 w 473"/>
                <a:gd name="T13" fmla="*/ 0 h 3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3" h="388">
                  <a:moveTo>
                    <a:pt x="46" y="0"/>
                  </a:moveTo>
                  <a:lnTo>
                    <a:pt x="29" y="145"/>
                  </a:lnTo>
                  <a:lnTo>
                    <a:pt x="0" y="352"/>
                  </a:lnTo>
                  <a:lnTo>
                    <a:pt x="137" y="363"/>
                  </a:lnTo>
                  <a:lnTo>
                    <a:pt x="457" y="388"/>
                  </a:lnTo>
                  <a:lnTo>
                    <a:pt x="473" y="40"/>
                  </a:lnTo>
                  <a:lnTo>
                    <a:pt x="4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68" name="Freeform 26"/>
            <p:cNvSpPr>
              <a:spLocks/>
            </p:cNvSpPr>
            <p:nvPr/>
          </p:nvSpPr>
          <p:spPr bwMode="auto">
            <a:xfrm>
              <a:off x="1892" y="1762"/>
              <a:ext cx="665" cy="538"/>
            </a:xfrm>
            <a:custGeom>
              <a:avLst/>
              <a:gdLst>
                <a:gd name="T0" fmla="*/ 74 w 493"/>
                <a:gd name="T1" fmla="*/ 0 h 368"/>
                <a:gd name="T2" fmla="*/ 30 w 493"/>
                <a:gd name="T3" fmla="*/ 472 h 368"/>
                <a:gd name="T4" fmla="*/ 0 w 493"/>
                <a:gd name="T5" fmla="*/ 744 h 368"/>
                <a:gd name="T6" fmla="*/ 449 w 493"/>
                <a:gd name="T7" fmla="*/ 769 h 368"/>
                <a:gd name="T8" fmla="*/ 877 w 493"/>
                <a:gd name="T9" fmla="*/ 787 h 368"/>
                <a:gd name="T10" fmla="*/ 890 w 493"/>
                <a:gd name="T11" fmla="*/ 420 h 368"/>
                <a:gd name="T12" fmla="*/ 897 w 493"/>
                <a:gd name="T13" fmla="*/ 60 h 368"/>
                <a:gd name="T14" fmla="*/ 653 w 493"/>
                <a:gd name="T15" fmla="*/ 54 h 368"/>
                <a:gd name="T16" fmla="*/ 74 w 493"/>
                <a:gd name="T17" fmla="*/ 0 h 3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368">
                  <a:moveTo>
                    <a:pt x="41" y="0"/>
                  </a:moveTo>
                  <a:lnTo>
                    <a:pt x="16" y="221"/>
                  </a:lnTo>
                  <a:lnTo>
                    <a:pt x="0" y="348"/>
                  </a:lnTo>
                  <a:lnTo>
                    <a:pt x="247" y="360"/>
                  </a:lnTo>
                  <a:lnTo>
                    <a:pt x="482" y="368"/>
                  </a:lnTo>
                  <a:lnTo>
                    <a:pt x="489" y="196"/>
                  </a:lnTo>
                  <a:lnTo>
                    <a:pt x="493" y="28"/>
                  </a:lnTo>
                  <a:lnTo>
                    <a:pt x="359" y="25"/>
                  </a:lnTo>
                  <a:lnTo>
                    <a:pt x="4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69" name="Freeform 27"/>
            <p:cNvSpPr>
              <a:spLocks/>
            </p:cNvSpPr>
            <p:nvPr/>
          </p:nvSpPr>
          <p:spPr bwMode="auto">
            <a:xfrm>
              <a:off x="1279" y="2215"/>
              <a:ext cx="618" cy="712"/>
            </a:xfrm>
            <a:custGeom>
              <a:avLst/>
              <a:gdLst>
                <a:gd name="T0" fmla="*/ 153 w 629"/>
                <a:gd name="T1" fmla="*/ 0 h 759"/>
                <a:gd name="T2" fmla="*/ 140 w 629"/>
                <a:gd name="T3" fmla="*/ 87 h 759"/>
                <a:gd name="T4" fmla="*/ 89 w 629"/>
                <a:gd name="T5" fmla="*/ 78 h 759"/>
                <a:gd name="T6" fmla="*/ 92 w 629"/>
                <a:gd name="T7" fmla="*/ 189 h 759"/>
                <a:gd name="T8" fmla="*/ 71 w 629"/>
                <a:gd name="T9" fmla="*/ 213 h 759"/>
                <a:gd name="T10" fmla="*/ 104 w 629"/>
                <a:gd name="T11" fmla="*/ 280 h 759"/>
                <a:gd name="T12" fmla="*/ 68 w 629"/>
                <a:gd name="T13" fmla="*/ 311 h 759"/>
                <a:gd name="T14" fmla="*/ 47 w 629"/>
                <a:gd name="T15" fmla="*/ 360 h 759"/>
                <a:gd name="T16" fmla="*/ 18 w 629"/>
                <a:gd name="T17" fmla="*/ 408 h 759"/>
                <a:gd name="T18" fmla="*/ 37 w 629"/>
                <a:gd name="T19" fmla="*/ 436 h 759"/>
                <a:gd name="T20" fmla="*/ 3 w 629"/>
                <a:gd name="T21" fmla="*/ 448 h 759"/>
                <a:gd name="T22" fmla="*/ 0 w 629"/>
                <a:gd name="T23" fmla="*/ 494 h 759"/>
                <a:gd name="T24" fmla="*/ 341 w 629"/>
                <a:gd name="T25" fmla="*/ 665 h 759"/>
                <a:gd name="T26" fmla="*/ 534 w 629"/>
                <a:gd name="T27" fmla="*/ 668 h 759"/>
                <a:gd name="T28" fmla="*/ 607 w 629"/>
                <a:gd name="T29" fmla="*/ 53 h 759"/>
                <a:gd name="T30" fmla="*/ 153 w 629"/>
                <a:gd name="T31" fmla="*/ 0 h 7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9" h="759">
                  <a:moveTo>
                    <a:pt x="159" y="0"/>
                  </a:moveTo>
                  <a:lnTo>
                    <a:pt x="146" y="99"/>
                  </a:lnTo>
                  <a:lnTo>
                    <a:pt x="93" y="89"/>
                  </a:lnTo>
                  <a:lnTo>
                    <a:pt x="96" y="215"/>
                  </a:lnTo>
                  <a:lnTo>
                    <a:pt x="73" y="242"/>
                  </a:lnTo>
                  <a:lnTo>
                    <a:pt x="108" y="318"/>
                  </a:lnTo>
                  <a:lnTo>
                    <a:pt x="70" y="353"/>
                  </a:lnTo>
                  <a:lnTo>
                    <a:pt x="49" y="409"/>
                  </a:lnTo>
                  <a:lnTo>
                    <a:pt x="18" y="464"/>
                  </a:lnTo>
                  <a:lnTo>
                    <a:pt x="39" y="496"/>
                  </a:lnTo>
                  <a:lnTo>
                    <a:pt x="3" y="510"/>
                  </a:lnTo>
                  <a:lnTo>
                    <a:pt x="0" y="562"/>
                  </a:lnTo>
                  <a:lnTo>
                    <a:pt x="353" y="756"/>
                  </a:lnTo>
                  <a:lnTo>
                    <a:pt x="553" y="759"/>
                  </a:lnTo>
                  <a:lnTo>
                    <a:pt x="629" y="60"/>
                  </a:lnTo>
                  <a:lnTo>
                    <a:pt x="15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70" name="Freeform 28"/>
            <p:cNvSpPr>
              <a:spLocks/>
            </p:cNvSpPr>
            <p:nvPr/>
          </p:nvSpPr>
          <p:spPr bwMode="auto">
            <a:xfrm>
              <a:off x="2074" y="2367"/>
              <a:ext cx="1298" cy="1306"/>
            </a:xfrm>
            <a:custGeom>
              <a:avLst/>
              <a:gdLst>
                <a:gd name="T0" fmla="*/ 506 w 962"/>
                <a:gd name="T1" fmla="*/ 0 h 892"/>
                <a:gd name="T2" fmla="*/ 893 w 962"/>
                <a:gd name="T3" fmla="*/ 15 h 892"/>
                <a:gd name="T4" fmla="*/ 893 w 962"/>
                <a:gd name="T5" fmla="*/ 362 h 892"/>
                <a:gd name="T6" fmla="*/ 1093 w 962"/>
                <a:gd name="T7" fmla="*/ 458 h 892"/>
                <a:gd name="T8" fmla="*/ 1147 w 962"/>
                <a:gd name="T9" fmla="*/ 426 h 892"/>
                <a:gd name="T10" fmla="*/ 1276 w 962"/>
                <a:gd name="T11" fmla="*/ 502 h 892"/>
                <a:gd name="T12" fmla="*/ 1353 w 962"/>
                <a:gd name="T13" fmla="*/ 498 h 892"/>
                <a:gd name="T14" fmla="*/ 1502 w 962"/>
                <a:gd name="T15" fmla="*/ 422 h 892"/>
                <a:gd name="T16" fmla="*/ 1589 w 962"/>
                <a:gd name="T17" fmla="*/ 493 h 892"/>
                <a:gd name="T18" fmla="*/ 1664 w 962"/>
                <a:gd name="T19" fmla="*/ 512 h 892"/>
                <a:gd name="T20" fmla="*/ 1664 w 962"/>
                <a:gd name="T21" fmla="*/ 795 h 892"/>
                <a:gd name="T22" fmla="*/ 1751 w 962"/>
                <a:gd name="T23" fmla="*/ 971 h 892"/>
                <a:gd name="T24" fmla="*/ 1731 w 962"/>
                <a:gd name="T25" fmla="*/ 1211 h 892"/>
                <a:gd name="T26" fmla="*/ 1637 w 962"/>
                <a:gd name="T27" fmla="*/ 1307 h 892"/>
                <a:gd name="T28" fmla="*/ 1615 w 962"/>
                <a:gd name="T29" fmla="*/ 1220 h 892"/>
                <a:gd name="T30" fmla="*/ 1589 w 962"/>
                <a:gd name="T31" fmla="*/ 1261 h 892"/>
                <a:gd name="T32" fmla="*/ 1610 w 962"/>
                <a:gd name="T33" fmla="*/ 1316 h 892"/>
                <a:gd name="T34" fmla="*/ 1438 w 962"/>
                <a:gd name="T35" fmla="*/ 1460 h 892"/>
                <a:gd name="T36" fmla="*/ 1398 w 962"/>
                <a:gd name="T37" fmla="*/ 1469 h 892"/>
                <a:gd name="T38" fmla="*/ 1309 w 962"/>
                <a:gd name="T39" fmla="*/ 1539 h 892"/>
                <a:gd name="T40" fmla="*/ 1309 w 962"/>
                <a:gd name="T41" fmla="*/ 1580 h 892"/>
                <a:gd name="T42" fmla="*/ 1282 w 962"/>
                <a:gd name="T43" fmla="*/ 1589 h 892"/>
                <a:gd name="T44" fmla="*/ 1303 w 962"/>
                <a:gd name="T45" fmla="*/ 1635 h 892"/>
                <a:gd name="T46" fmla="*/ 1255 w 962"/>
                <a:gd name="T47" fmla="*/ 1709 h 892"/>
                <a:gd name="T48" fmla="*/ 1282 w 962"/>
                <a:gd name="T49" fmla="*/ 1811 h 892"/>
                <a:gd name="T50" fmla="*/ 1309 w 962"/>
                <a:gd name="T51" fmla="*/ 1848 h 892"/>
                <a:gd name="T52" fmla="*/ 1303 w 962"/>
                <a:gd name="T53" fmla="*/ 1912 h 892"/>
                <a:gd name="T54" fmla="*/ 1235 w 962"/>
                <a:gd name="T55" fmla="*/ 1912 h 892"/>
                <a:gd name="T56" fmla="*/ 1174 w 962"/>
                <a:gd name="T57" fmla="*/ 1880 h 892"/>
                <a:gd name="T58" fmla="*/ 1132 w 962"/>
                <a:gd name="T59" fmla="*/ 1886 h 892"/>
                <a:gd name="T60" fmla="*/ 996 w 962"/>
                <a:gd name="T61" fmla="*/ 1830 h 892"/>
                <a:gd name="T62" fmla="*/ 936 w 962"/>
                <a:gd name="T63" fmla="*/ 1612 h 892"/>
                <a:gd name="T64" fmla="*/ 841 w 962"/>
                <a:gd name="T65" fmla="*/ 1510 h 892"/>
                <a:gd name="T66" fmla="*/ 756 w 962"/>
                <a:gd name="T67" fmla="*/ 1316 h 892"/>
                <a:gd name="T68" fmla="*/ 718 w 962"/>
                <a:gd name="T69" fmla="*/ 1297 h 892"/>
                <a:gd name="T70" fmla="*/ 672 w 962"/>
                <a:gd name="T71" fmla="*/ 1250 h 892"/>
                <a:gd name="T72" fmla="*/ 630 w 962"/>
                <a:gd name="T73" fmla="*/ 1250 h 892"/>
                <a:gd name="T74" fmla="*/ 564 w 962"/>
                <a:gd name="T75" fmla="*/ 1233 h 892"/>
                <a:gd name="T76" fmla="*/ 513 w 962"/>
                <a:gd name="T77" fmla="*/ 1250 h 892"/>
                <a:gd name="T78" fmla="*/ 480 w 962"/>
                <a:gd name="T79" fmla="*/ 1346 h 892"/>
                <a:gd name="T80" fmla="*/ 428 w 962"/>
                <a:gd name="T81" fmla="*/ 1362 h 892"/>
                <a:gd name="T82" fmla="*/ 317 w 962"/>
                <a:gd name="T83" fmla="*/ 1286 h 892"/>
                <a:gd name="T84" fmla="*/ 251 w 962"/>
                <a:gd name="T85" fmla="*/ 1196 h 892"/>
                <a:gd name="T86" fmla="*/ 240 w 962"/>
                <a:gd name="T87" fmla="*/ 1086 h 892"/>
                <a:gd name="T88" fmla="*/ 192 w 962"/>
                <a:gd name="T89" fmla="*/ 1012 h 892"/>
                <a:gd name="T90" fmla="*/ 80 w 962"/>
                <a:gd name="T91" fmla="*/ 906 h 892"/>
                <a:gd name="T92" fmla="*/ 0 w 962"/>
                <a:gd name="T93" fmla="*/ 798 h 892"/>
                <a:gd name="T94" fmla="*/ 0 w 962"/>
                <a:gd name="T95" fmla="*/ 753 h 892"/>
                <a:gd name="T96" fmla="*/ 264 w 962"/>
                <a:gd name="T97" fmla="*/ 754 h 892"/>
                <a:gd name="T98" fmla="*/ 480 w 962"/>
                <a:gd name="T99" fmla="*/ 776 h 892"/>
                <a:gd name="T100" fmla="*/ 506 w 962"/>
                <a:gd name="T101" fmla="*/ 0 h 8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2" h="892">
                  <a:moveTo>
                    <a:pt x="278" y="0"/>
                  </a:moveTo>
                  <a:lnTo>
                    <a:pt x="491" y="7"/>
                  </a:lnTo>
                  <a:lnTo>
                    <a:pt x="491" y="169"/>
                  </a:lnTo>
                  <a:lnTo>
                    <a:pt x="600" y="214"/>
                  </a:lnTo>
                  <a:lnTo>
                    <a:pt x="630" y="199"/>
                  </a:lnTo>
                  <a:lnTo>
                    <a:pt x="701" y="234"/>
                  </a:lnTo>
                  <a:lnTo>
                    <a:pt x="743" y="232"/>
                  </a:lnTo>
                  <a:lnTo>
                    <a:pt x="825" y="197"/>
                  </a:lnTo>
                  <a:lnTo>
                    <a:pt x="873" y="230"/>
                  </a:lnTo>
                  <a:lnTo>
                    <a:pt x="914" y="239"/>
                  </a:lnTo>
                  <a:lnTo>
                    <a:pt x="914" y="371"/>
                  </a:lnTo>
                  <a:lnTo>
                    <a:pt x="962" y="453"/>
                  </a:lnTo>
                  <a:lnTo>
                    <a:pt x="951" y="565"/>
                  </a:lnTo>
                  <a:lnTo>
                    <a:pt x="899" y="610"/>
                  </a:lnTo>
                  <a:lnTo>
                    <a:pt x="887" y="569"/>
                  </a:lnTo>
                  <a:lnTo>
                    <a:pt x="873" y="588"/>
                  </a:lnTo>
                  <a:lnTo>
                    <a:pt x="884" y="614"/>
                  </a:lnTo>
                  <a:lnTo>
                    <a:pt x="790" y="681"/>
                  </a:lnTo>
                  <a:lnTo>
                    <a:pt x="768" y="685"/>
                  </a:lnTo>
                  <a:lnTo>
                    <a:pt x="719" y="718"/>
                  </a:lnTo>
                  <a:lnTo>
                    <a:pt x="719" y="737"/>
                  </a:lnTo>
                  <a:lnTo>
                    <a:pt x="704" y="741"/>
                  </a:lnTo>
                  <a:lnTo>
                    <a:pt x="716" y="763"/>
                  </a:lnTo>
                  <a:lnTo>
                    <a:pt x="689" y="797"/>
                  </a:lnTo>
                  <a:lnTo>
                    <a:pt x="704" y="845"/>
                  </a:lnTo>
                  <a:lnTo>
                    <a:pt x="719" y="862"/>
                  </a:lnTo>
                  <a:lnTo>
                    <a:pt x="716" y="892"/>
                  </a:lnTo>
                  <a:lnTo>
                    <a:pt x="678" y="892"/>
                  </a:lnTo>
                  <a:lnTo>
                    <a:pt x="645" y="877"/>
                  </a:lnTo>
                  <a:lnTo>
                    <a:pt x="622" y="880"/>
                  </a:lnTo>
                  <a:lnTo>
                    <a:pt x="547" y="854"/>
                  </a:lnTo>
                  <a:lnTo>
                    <a:pt x="514" y="752"/>
                  </a:lnTo>
                  <a:lnTo>
                    <a:pt x="462" y="704"/>
                  </a:lnTo>
                  <a:lnTo>
                    <a:pt x="415" y="614"/>
                  </a:lnTo>
                  <a:lnTo>
                    <a:pt x="394" y="605"/>
                  </a:lnTo>
                  <a:lnTo>
                    <a:pt x="369" y="583"/>
                  </a:lnTo>
                  <a:lnTo>
                    <a:pt x="346" y="583"/>
                  </a:lnTo>
                  <a:lnTo>
                    <a:pt x="310" y="575"/>
                  </a:lnTo>
                  <a:lnTo>
                    <a:pt x="282" y="583"/>
                  </a:lnTo>
                  <a:lnTo>
                    <a:pt x="264" y="628"/>
                  </a:lnTo>
                  <a:lnTo>
                    <a:pt x="235" y="635"/>
                  </a:lnTo>
                  <a:lnTo>
                    <a:pt x="174" y="600"/>
                  </a:lnTo>
                  <a:lnTo>
                    <a:pt x="138" y="558"/>
                  </a:lnTo>
                  <a:lnTo>
                    <a:pt x="132" y="507"/>
                  </a:lnTo>
                  <a:lnTo>
                    <a:pt x="105" y="472"/>
                  </a:lnTo>
                  <a:lnTo>
                    <a:pt x="44" y="423"/>
                  </a:lnTo>
                  <a:lnTo>
                    <a:pt x="0" y="372"/>
                  </a:lnTo>
                  <a:lnTo>
                    <a:pt x="0" y="351"/>
                  </a:lnTo>
                  <a:lnTo>
                    <a:pt x="145" y="352"/>
                  </a:lnTo>
                  <a:lnTo>
                    <a:pt x="264" y="362"/>
                  </a:lnTo>
                  <a:lnTo>
                    <a:pt x="27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71" name="Freeform 29"/>
            <p:cNvSpPr>
              <a:spLocks/>
            </p:cNvSpPr>
            <p:nvPr/>
          </p:nvSpPr>
          <p:spPr bwMode="auto">
            <a:xfrm>
              <a:off x="2387" y="1161"/>
              <a:ext cx="656" cy="465"/>
            </a:xfrm>
            <a:custGeom>
              <a:avLst/>
              <a:gdLst>
                <a:gd name="T0" fmla="*/ 16 w 487"/>
                <a:gd name="T1" fmla="*/ 0 h 317"/>
                <a:gd name="T2" fmla="*/ 15 w 487"/>
                <a:gd name="T3" fmla="*/ 264 h 317"/>
                <a:gd name="T4" fmla="*/ 0 w 487"/>
                <a:gd name="T5" fmla="*/ 575 h 317"/>
                <a:gd name="T6" fmla="*/ 643 w 487"/>
                <a:gd name="T7" fmla="*/ 585 h 317"/>
                <a:gd name="T8" fmla="*/ 710 w 487"/>
                <a:gd name="T9" fmla="*/ 628 h 317"/>
                <a:gd name="T10" fmla="*/ 757 w 487"/>
                <a:gd name="T11" fmla="*/ 571 h 317"/>
                <a:gd name="T12" fmla="*/ 884 w 487"/>
                <a:gd name="T13" fmla="*/ 682 h 317"/>
                <a:gd name="T14" fmla="*/ 866 w 487"/>
                <a:gd name="T15" fmla="*/ 563 h 317"/>
                <a:gd name="T16" fmla="*/ 877 w 487"/>
                <a:gd name="T17" fmla="*/ 474 h 317"/>
                <a:gd name="T18" fmla="*/ 884 w 487"/>
                <a:gd name="T19" fmla="*/ 163 h 317"/>
                <a:gd name="T20" fmla="*/ 827 w 487"/>
                <a:gd name="T21" fmla="*/ 95 h 317"/>
                <a:gd name="T22" fmla="*/ 849 w 487"/>
                <a:gd name="T23" fmla="*/ 10 h 317"/>
                <a:gd name="T24" fmla="*/ 430 w 487"/>
                <a:gd name="T25" fmla="*/ 6 h 317"/>
                <a:gd name="T26" fmla="*/ 16 w 487"/>
                <a:gd name="T27" fmla="*/ 0 h 3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7" h="317">
                  <a:moveTo>
                    <a:pt x="9" y="0"/>
                  </a:moveTo>
                  <a:lnTo>
                    <a:pt x="8" y="123"/>
                  </a:lnTo>
                  <a:lnTo>
                    <a:pt x="0" y="267"/>
                  </a:lnTo>
                  <a:lnTo>
                    <a:pt x="354" y="272"/>
                  </a:lnTo>
                  <a:lnTo>
                    <a:pt x="391" y="292"/>
                  </a:lnTo>
                  <a:lnTo>
                    <a:pt x="417" y="265"/>
                  </a:lnTo>
                  <a:lnTo>
                    <a:pt x="487" y="317"/>
                  </a:lnTo>
                  <a:lnTo>
                    <a:pt x="477" y="262"/>
                  </a:lnTo>
                  <a:lnTo>
                    <a:pt x="483" y="220"/>
                  </a:lnTo>
                  <a:lnTo>
                    <a:pt x="487" y="76"/>
                  </a:lnTo>
                  <a:lnTo>
                    <a:pt x="456" y="44"/>
                  </a:lnTo>
                  <a:lnTo>
                    <a:pt x="468" y="5"/>
                  </a:lnTo>
                  <a:lnTo>
                    <a:pt x="237" y="3"/>
                  </a:lnTo>
                  <a:lnTo>
                    <a:pt x="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72" name="Freeform 30"/>
            <p:cNvSpPr>
              <a:spLocks/>
            </p:cNvSpPr>
            <p:nvPr/>
          </p:nvSpPr>
          <p:spPr bwMode="auto">
            <a:xfrm>
              <a:off x="2378" y="1548"/>
              <a:ext cx="782" cy="382"/>
            </a:xfrm>
            <a:custGeom>
              <a:avLst/>
              <a:gdLst>
                <a:gd name="T0" fmla="*/ 11 w 580"/>
                <a:gd name="T1" fmla="*/ 0 h 261"/>
                <a:gd name="T2" fmla="*/ 0 w 580"/>
                <a:gd name="T3" fmla="*/ 370 h 261"/>
                <a:gd name="T4" fmla="*/ 236 w 580"/>
                <a:gd name="T5" fmla="*/ 378 h 261"/>
                <a:gd name="T6" fmla="*/ 235 w 580"/>
                <a:gd name="T7" fmla="*/ 559 h 261"/>
                <a:gd name="T8" fmla="*/ 557 w 580"/>
                <a:gd name="T9" fmla="*/ 555 h 261"/>
                <a:gd name="T10" fmla="*/ 844 w 580"/>
                <a:gd name="T11" fmla="*/ 549 h 261"/>
                <a:gd name="T12" fmla="*/ 1054 w 580"/>
                <a:gd name="T13" fmla="*/ 555 h 261"/>
                <a:gd name="T14" fmla="*/ 988 w 580"/>
                <a:gd name="T15" fmla="*/ 397 h 261"/>
                <a:gd name="T16" fmla="*/ 944 w 580"/>
                <a:gd name="T17" fmla="*/ 250 h 261"/>
                <a:gd name="T18" fmla="*/ 894 w 580"/>
                <a:gd name="T19" fmla="*/ 98 h 261"/>
                <a:gd name="T20" fmla="*/ 774 w 580"/>
                <a:gd name="T21" fmla="*/ 1 h 261"/>
                <a:gd name="T22" fmla="*/ 720 w 580"/>
                <a:gd name="T23" fmla="*/ 59 h 261"/>
                <a:gd name="T24" fmla="*/ 654 w 580"/>
                <a:gd name="T25" fmla="*/ 18 h 261"/>
                <a:gd name="T26" fmla="*/ 365 w 580"/>
                <a:gd name="T27" fmla="*/ 6 h 261"/>
                <a:gd name="T28" fmla="*/ 11 w 580"/>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80" h="261">
                  <a:moveTo>
                    <a:pt x="6" y="0"/>
                  </a:moveTo>
                  <a:lnTo>
                    <a:pt x="0" y="173"/>
                  </a:lnTo>
                  <a:lnTo>
                    <a:pt x="130" y="176"/>
                  </a:lnTo>
                  <a:lnTo>
                    <a:pt x="129" y="261"/>
                  </a:lnTo>
                  <a:lnTo>
                    <a:pt x="306" y="259"/>
                  </a:lnTo>
                  <a:lnTo>
                    <a:pt x="464" y="256"/>
                  </a:lnTo>
                  <a:lnTo>
                    <a:pt x="580" y="259"/>
                  </a:lnTo>
                  <a:lnTo>
                    <a:pt x="544" y="185"/>
                  </a:lnTo>
                  <a:lnTo>
                    <a:pt x="519" y="117"/>
                  </a:lnTo>
                  <a:lnTo>
                    <a:pt x="492" y="46"/>
                  </a:lnTo>
                  <a:lnTo>
                    <a:pt x="426" y="1"/>
                  </a:lnTo>
                  <a:lnTo>
                    <a:pt x="396" y="27"/>
                  </a:lnTo>
                  <a:lnTo>
                    <a:pt x="360" y="8"/>
                  </a:lnTo>
                  <a:lnTo>
                    <a:pt x="201" y="3"/>
                  </a:lnTo>
                  <a:lnTo>
                    <a:pt x="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73" name="Freeform 31"/>
            <p:cNvSpPr>
              <a:spLocks/>
            </p:cNvSpPr>
            <p:nvPr/>
          </p:nvSpPr>
          <p:spPr bwMode="auto">
            <a:xfrm>
              <a:off x="2544" y="1921"/>
              <a:ext cx="688" cy="380"/>
            </a:xfrm>
            <a:custGeom>
              <a:avLst/>
              <a:gdLst>
                <a:gd name="T0" fmla="*/ 9 w 511"/>
                <a:gd name="T1" fmla="*/ 4 h 260"/>
                <a:gd name="T2" fmla="*/ 7 w 511"/>
                <a:gd name="T3" fmla="*/ 324 h 260"/>
                <a:gd name="T4" fmla="*/ 0 w 511"/>
                <a:gd name="T5" fmla="*/ 551 h 260"/>
                <a:gd name="T6" fmla="*/ 926 w 511"/>
                <a:gd name="T7" fmla="*/ 555 h 260"/>
                <a:gd name="T8" fmla="*/ 909 w 511"/>
                <a:gd name="T9" fmla="*/ 265 h 260"/>
                <a:gd name="T10" fmla="*/ 909 w 511"/>
                <a:gd name="T11" fmla="*/ 156 h 260"/>
                <a:gd name="T12" fmla="*/ 833 w 511"/>
                <a:gd name="T13" fmla="*/ 89 h 260"/>
                <a:gd name="T14" fmla="*/ 855 w 511"/>
                <a:gd name="T15" fmla="*/ 32 h 260"/>
                <a:gd name="T16" fmla="*/ 825 w 511"/>
                <a:gd name="T17" fmla="*/ 0 h 260"/>
                <a:gd name="T18" fmla="*/ 404 w 511"/>
                <a:gd name="T19" fmla="*/ 4 h 260"/>
                <a:gd name="T20" fmla="*/ 9 w 511"/>
                <a:gd name="T21" fmla="*/ 4 h 2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1" h="260">
                  <a:moveTo>
                    <a:pt x="5" y="2"/>
                  </a:moveTo>
                  <a:lnTo>
                    <a:pt x="4" y="152"/>
                  </a:lnTo>
                  <a:lnTo>
                    <a:pt x="0" y="258"/>
                  </a:lnTo>
                  <a:lnTo>
                    <a:pt x="511" y="260"/>
                  </a:lnTo>
                  <a:lnTo>
                    <a:pt x="501" y="124"/>
                  </a:lnTo>
                  <a:lnTo>
                    <a:pt x="501" y="73"/>
                  </a:lnTo>
                  <a:lnTo>
                    <a:pt x="460" y="42"/>
                  </a:lnTo>
                  <a:lnTo>
                    <a:pt x="472" y="15"/>
                  </a:lnTo>
                  <a:lnTo>
                    <a:pt x="455" y="0"/>
                  </a:lnTo>
                  <a:lnTo>
                    <a:pt x="223" y="2"/>
                  </a:lnTo>
                  <a:lnTo>
                    <a:pt x="5" y="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74" name="Freeform 32"/>
            <p:cNvSpPr>
              <a:spLocks/>
            </p:cNvSpPr>
            <p:nvPr/>
          </p:nvSpPr>
          <p:spPr bwMode="auto">
            <a:xfrm>
              <a:off x="2450" y="2293"/>
              <a:ext cx="803" cy="418"/>
            </a:xfrm>
            <a:custGeom>
              <a:avLst/>
              <a:gdLst>
                <a:gd name="T0" fmla="*/ 7 w 596"/>
                <a:gd name="T1" fmla="*/ 0 h 286"/>
                <a:gd name="T2" fmla="*/ 0 w 596"/>
                <a:gd name="T3" fmla="*/ 110 h 286"/>
                <a:gd name="T4" fmla="*/ 385 w 596"/>
                <a:gd name="T5" fmla="*/ 124 h 286"/>
                <a:gd name="T6" fmla="*/ 387 w 596"/>
                <a:gd name="T7" fmla="*/ 474 h 286"/>
                <a:gd name="T8" fmla="*/ 585 w 596"/>
                <a:gd name="T9" fmla="*/ 569 h 286"/>
                <a:gd name="T10" fmla="*/ 639 w 596"/>
                <a:gd name="T11" fmla="*/ 533 h 286"/>
                <a:gd name="T12" fmla="*/ 763 w 596"/>
                <a:gd name="T13" fmla="*/ 611 h 286"/>
                <a:gd name="T14" fmla="*/ 845 w 596"/>
                <a:gd name="T15" fmla="*/ 609 h 286"/>
                <a:gd name="T16" fmla="*/ 993 w 596"/>
                <a:gd name="T17" fmla="*/ 533 h 286"/>
                <a:gd name="T18" fmla="*/ 1082 w 596"/>
                <a:gd name="T19" fmla="*/ 607 h 286"/>
                <a:gd name="T20" fmla="*/ 1082 w 596"/>
                <a:gd name="T21" fmla="*/ 228 h 286"/>
                <a:gd name="T22" fmla="*/ 1055 w 596"/>
                <a:gd name="T23" fmla="*/ 9 h 286"/>
                <a:gd name="T24" fmla="*/ 7 w 596"/>
                <a:gd name="T25" fmla="*/ 0 h 2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6" h="286">
                  <a:moveTo>
                    <a:pt x="4" y="0"/>
                  </a:moveTo>
                  <a:lnTo>
                    <a:pt x="0" y="51"/>
                  </a:lnTo>
                  <a:lnTo>
                    <a:pt x="212" y="58"/>
                  </a:lnTo>
                  <a:lnTo>
                    <a:pt x="213" y="222"/>
                  </a:lnTo>
                  <a:lnTo>
                    <a:pt x="322" y="266"/>
                  </a:lnTo>
                  <a:lnTo>
                    <a:pt x="352" y="250"/>
                  </a:lnTo>
                  <a:lnTo>
                    <a:pt x="420" y="286"/>
                  </a:lnTo>
                  <a:lnTo>
                    <a:pt x="465" y="285"/>
                  </a:lnTo>
                  <a:lnTo>
                    <a:pt x="547" y="250"/>
                  </a:lnTo>
                  <a:lnTo>
                    <a:pt x="596" y="284"/>
                  </a:lnTo>
                  <a:lnTo>
                    <a:pt x="596" y="107"/>
                  </a:lnTo>
                  <a:lnTo>
                    <a:pt x="581" y="4"/>
                  </a:lnTo>
                  <a:lnTo>
                    <a:pt x="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75" name="Freeform 33" descr="3"/>
            <p:cNvSpPr>
              <a:spLocks/>
            </p:cNvSpPr>
            <p:nvPr/>
          </p:nvSpPr>
          <p:spPr bwMode="auto">
            <a:xfrm>
              <a:off x="3239" y="2313"/>
              <a:ext cx="452" cy="457"/>
            </a:xfrm>
            <a:custGeom>
              <a:avLst/>
              <a:gdLst>
                <a:gd name="T0" fmla="*/ 0 w 335"/>
                <a:gd name="T1" fmla="*/ 60 h 312"/>
                <a:gd name="T2" fmla="*/ 240 w 335"/>
                <a:gd name="T3" fmla="*/ 26 h 312"/>
                <a:gd name="T4" fmla="*/ 537 w 335"/>
                <a:gd name="T5" fmla="*/ 0 h 312"/>
                <a:gd name="T6" fmla="*/ 521 w 335"/>
                <a:gd name="T7" fmla="*/ 88 h 312"/>
                <a:gd name="T8" fmla="*/ 586 w 335"/>
                <a:gd name="T9" fmla="*/ 69 h 312"/>
                <a:gd name="T10" fmla="*/ 610 w 335"/>
                <a:gd name="T11" fmla="*/ 126 h 312"/>
                <a:gd name="T12" fmla="*/ 541 w 335"/>
                <a:gd name="T13" fmla="*/ 180 h 312"/>
                <a:gd name="T14" fmla="*/ 557 w 335"/>
                <a:gd name="T15" fmla="*/ 274 h 312"/>
                <a:gd name="T16" fmla="*/ 486 w 335"/>
                <a:gd name="T17" fmla="*/ 429 h 312"/>
                <a:gd name="T18" fmla="*/ 434 w 335"/>
                <a:gd name="T19" fmla="*/ 526 h 312"/>
                <a:gd name="T20" fmla="*/ 464 w 335"/>
                <a:gd name="T21" fmla="*/ 647 h 312"/>
                <a:gd name="T22" fmla="*/ 88 w 335"/>
                <a:gd name="T23" fmla="*/ 669 h 312"/>
                <a:gd name="T24" fmla="*/ 85 w 335"/>
                <a:gd name="T25" fmla="*/ 595 h 312"/>
                <a:gd name="T26" fmla="*/ 11 w 335"/>
                <a:gd name="T27" fmla="*/ 579 h 312"/>
                <a:gd name="T28" fmla="*/ 11 w 335"/>
                <a:gd name="T29" fmla="*/ 180 h 312"/>
                <a:gd name="T30" fmla="*/ 0 w 335"/>
                <a:gd name="T31" fmla="*/ 60 h 3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5" h="312">
                  <a:moveTo>
                    <a:pt x="0" y="28"/>
                  </a:moveTo>
                  <a:lnTo>
                    <a:pt x="132" y="12"/>
                  </a:lnTo>
                  <a:lnTo>
                    <a:pt x="295" y="0"/>
                  </a:lnTo>
                  <a:lnTo>
                    <a:pt x="286" y="41"/>
                  </a:lnTo>
                  <a:lnTo>
                    <a:pt x="322" y="32"/>
                  </a:lnTo>
                  <a:lnTo>
                    <a:pt x="335" y="59"/>
                  </a:lnTo>
                  <a:lnTo>
                    <a:pt x="297" y="84"/>
                  </a:lnTo>
                  <a:lnTo>
                    <a:pt x="306" y="128"/>
                  </a:lnTo>
                  <a:lnTo>
                    <a:pt x="267" y="200"/>
                  </a:lnTo>
                  <a:lnTo>
                    <a:pt x="239" y="245"/>
                  </a:lnTo>
                  <a:lnTo>
                    <a:pt x="255" y="302"/>
                  </a:lnTo>
                  <a:lnTo>
                    <a:pt x="48" y="312"/>
                  </a:lnTo>
                  <a:lnTo>
                    <a:pt x="47" y="277"/>
                  </a:lnTo>
                  <a:lnTo>
                    <a:pt x="6" y="270"/>
                  </a:lnTo>
                  <a:lnTo>
                    <a:pt x="6" y="84"/>
                  </a:lnTo>
                  <a:lnTo>
                    <a:pt x="0" y="2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76" name="Freeform 34"/>
            <p:cNvSpPr>
              <a:spLocks/>
            </p:cNvSpPr>
            <p:nvPr/>
          </p:nvSpPr>
          <p:spPr bwMode="auto">
            <a:xfrm>
              <a:off x="3304" y="2754"/>
              <a:ext cx="551" cy="479"/>
            </a:xfrm>
            <a:custGeom>
              <a:avLst/>
              <a:gdLst>
                <a:gd name="T0" fmla="*/ 0 w 409"/>
                <a:gd name="T1" fmla="*/ 15 h 327"/>
                <a:gd name="T2" fmla="*/ 370 w 409"/>
                <a:gd name="T3" fmla="*/ 0 h 327"/>
                <a:gd name="T4" fmla="*/ 435 w 409"/>
                <a:gd name="T5" fmla="*/ 144 h 327"/>
                <a:gd name="T6" fmla="*/ 380 w 409"/>
                <a:gd name="T7" fmla="*/ 315 h 327"/>
                <a:gd name="T8" fmla="*/ 361 w 409"/>
                <a:gd name="T9" fmla="*/ 393 h 327"/>
                <a:gd name="T10" fmla="*/ 610 w 409"/>
                <a:gd name="T11" fmla="*/ 360 h 327"/>
                <a:gd name="T12" fmla="*/ 626 w 409"/>
                <a:gd name="T13" fmla="*/ 472 h 327"/>
                <a:gd name="T14" fmla="*/ 552 w 409"/>
                <a:gd name="T15" fmla="*/ 461 h 327"/>
                <a:gd name="T16" fmla="*/ 517 w 409"/>
                <a:gd name="T17" fmla="*/ 511 h 327"/>
                <a:gd name="T18" fmla="*/ 555 w 409"/>
                <a:gd name="T19" fmla="*/ 543 h 327"/>
                <a:gd name="T20" fmla="*/ 624 w 409"/>
                <a:gd name="T21" fmla="*/ 504 h 327"/>
                <a:gd name="T22" fmla="*/ 626 w 409"/>
                <a:gd name="T23" fmla="*/ 558 h 327"/>
                <a:gd name="T24" fmla="*/ 666 w 409"/>
                <a:gd name="T25" fmla="*/ 513 h 327"/>
                <a:gd name="T26" fmla="*/ 694 w 409"/>
                <a:gd name="T27" fmla="*/ 513 h 327"/>
                <a:gd name="T28" fmla="*/ 663 w 409"/>
                <a:gd name="T29" fmla="*/ 608 h 327"/>
                <a:gd name="T30" fmla="*/ 725 w 409"/>
                <a:gd name="T31" fmla="*/ 623 h 327"/>
                <a:gd name="T32" fmla="*/ 742 w 409"/>
                <a:gd name="T33" fmla="*/ 674 h 327"/>
                <a:gd name="T34" fmla="*/ 715 w 409"/>
                <a:gd name="T35" fmla="*/ 688 h 327"/>
                <a:gd name="T36" fmla="*/ 675 w 409"/>
                <a:gd name="T37" fmla="*/ 656 h 327"/>
                <a:gd name="T38" fmla="*/ 605 w 409"/>
                <a:gd name="T39" fmla="*/ 633 h 327"/>
                <a:gd name="T40" fmla="*/ 618 w 409"/>
                <a:gd name="T41" fmla="*/ 696 h 327"/>
                <a:gd name="T42" fmla="*/ 582 w 409"/>
                <a:gd name="T43" fmla="*/ 702 h 327"/>
                <a:gd name="T44" fmla="*/ 554 w 409"/>
                <a:gd name="T45" fmla="*/ 646 h 327"/>
                <a:gd name="T46" fmla="*/ 535 w 409"/>
                <a:gd name="T47" fmla="*/ 680 h 327"/>
                <a:gd name="T48" fmla="*/ 427 w 409"/>
                <a:gd name="T49" fmla="*/ 680 h 327"/>
                <a:gd name="T50" fmla="*/ 427 w 409"/>
                <a:gd name="T51" fmla="*/ 646 h 327"/>
                <a:gd name="T52" fmla="*/ 387 w 409"/>
                <a:gd name="T53" fmla="*/ 608 h 327"/>
                <a:gd name="T54" fmla="*/ 304 w 409"/>
                <a:gd name="T55" fmla="*/ 601 h 327"/>
                <a:gd name="T56" fmla="*/ 375 w 409"/>
                <a:gd name="T57" fmla="*/ 646 h 327"/>
                <a:gd name="T58" fmla="*/ 278 w 409"/>
                <a:gd name="T59" fmla="*/ 669 h 327"/>
                <a:gd name="T60" fmla="*/ 129 w 409"/>
                <a:gd name="T61" fmla="*/ 640 h 327"/>
                <a:gd name="T62" fmla="*/ 73 w 409"/>
                <a:gd name="T63" fmla="*/ 646 h 327"/>
                <a:gd name="T64" fmla="*/ 93 w 409"/>
                <a:gd name="T65" fmla="*/ 412 h 327"/>
                <a:gd name="T66" fmla="*/ 1 w 409"/>
                <a:gd name="T67" fmla="*/ 226 h 327"/>
                <a:gd name="T68" fmla="*/ 0 w 409"/>
                <a:gd name="T69" fmla="*/ 15 h 3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9" h="327">
                  <a:moveTo>
                    <a:pt x="0" y="7"/>
                  </a:moveTo>
                  <a:lnTo>
                    <a:pt x="204" y="0"/>
                  </a:lnTo>
                  <a:lnTo>
                    <a:pt x="240" y="67"/>
                  </a:lnTo>
                  <a:lnTo>
                    <a:pt x="209" y="147"/>
                  </a:lnTo>
                  <a:lnTo>
                    <a:pt x="199" y="183"/>
                  </a:lnTo>
                  <a:lnTo>
                    <a:pt x="336" y="168"/>
                  </a:lnTo>
                  <a:lnTo>
                    <a:pt x="345" y="220"/>
                  </a:lnTo>
                  <a:lnTo>
                    <a:pt x="304" y="215"/>
                  </a:lnTo>
                  <a:lnTo>
                    <a:pt x="285" y="238"/>
                  </a:lnTo>
                  <a:lnTo>
                    <a:pt x="306" y="253"/>
                  </a:lnTo>
                  <a:lnTo>
                    <a:pt x="344" y="235"/>
                  </a:lnTo>
                  <a:lnTo>
                    <a:pt x="345" y="260"/>
                  </a:lnTo>
                  <a:lnTo>
                    <a:pt x="367" y="239"/>
                  </a:lnTo>
                  <a:lnTo>
                    <a:pt x="382" y="239"/>
                  </a:lnTo>
                  <a:lnTo>
                    <a:pt x="365" y="283"/>
                  </a:lnTo>
                  <a:lnTo>
                    <a:pt x="399" y="290"/>
                  </a:lnTo>
                  <a:lnTo>
                    <a:pt x="409" y="314"/>
                  </a:lnTo>
                  <a:lnTo>
                    <a:pt x="394" y="321"/>
                  </a:lnTo>
                  <a:lnTo>
                    <a:pt x="372" y="306"/>
                  </a:lnTo>
                  <a:lnTo>
                    <a:pt x="333" y="295"/>
                  </a:lnTo>
                  <a:lnTo>
                    <a:pt x="341" y="324"/>
                  </a:lnTo>
                  <a:lnTo>
                    <a:pt x="321" y="327"/>
                  </a:lnTo>
                  <a:lnTo>
                    <a:pt x="305" y="301"/>
                  </a:lnTo>
                  <a:lnTo>
                    <a:pt x="295" y="317"/>
                  </a:lnTo>
                  <a:lnTo>
                    <a:pt x="235" y="317"/>
                  </a:lnTo>
                  <a:lnTo>
                    <a:pt x="235" y="301"/>
                  </a:lnTo>
                  <a:lnTo>
                    <a:pt x="213" y="283"/>
                  </a:lnTo>
                  <a:lnTo>
                    <a:pt x="168" y="280"/>
                  </a:lnTo>
                  <a:lnTo>
                    <a:pt x="206" y="301"/>
                  </a:lnTo>
                  <a:lnTo>
                    <a:pt x="153" y="312"/>
                  </a:lnTo>
                  <a:lnTo>
                    <a:pt x="71" y="298"/>
                  </a:lnTo>
                  <a:lnTo>
                    <a:pt x="40" y="301"/>
                  </a:lnTo>
                  <a:lnTo>
                    <a:pt x="51" y="192"/>
                  </a:lnTo>
                  <a:lnTo>
                    <a:pt x="1" y="105"/>
                  </a:lnTo>
                  <a:lnTo>
                    <a:pt x="0" y="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77" name="Freeform 35"/>
            <p:cNvSpPr>
              <a:spLocks/>
            </p:cNvSpPr>
            <p:nvPr/>
          </p:nvSpPr>
          <p:spPr bwMode="auto">
            <a:xfrm>
              <a:off x="2925" y="731"/>
              <a:ext cx="616" cy="751"/>
            </a:xfrm>
            <a:custGeom>
              <a:avLst/>
              <a:gdLst>
                <a:gd name="T0" fmla="*/ 0 w 456"/>
                <a:gd name="T1" fmla="*/ 86 h 513"/>
                <a:gd name="T2" fmla="*/ 217 w 456"/>
                <a:gd name="T3" fmla="*/ 86 h 513"/>
                <a:gd name="T4" fmla="*/ 215 w 456"/>
                <a:gd name="T5" fmla="*/ 0 h 513"/>
                <a:gd name="T6" fmla="*/ 263 w 456"/>
                <a:gd name="T7" fmla="*/ 23 h 513"/>
                <a:gd name="T8" fmla="*/ 272 w 456"/>
                <a:gd name="T9" fmla="*/ 89 h 513"/>
                <a:gd name="T10" fmla="*/ 378 w 456"/>
                <a:gd name="T11" fmla="*/ 162 h 513"/>
                <a:gd name="T12" fmla="*/ 409 w 456"/>
                <a:gd name="T13" fmla="*/ 130 h 513"/>
                <a:gd name="T14" fmla="*/ 471 w 456"/>
                <a:gd name="T15" fmla="*/ 130 h 513"/>
                <a:gd name="T16" fmla="*/ 519 w 456"/>
                <a:gd name="T17" fmla="*/ 195 h 513"/>
                <a:gd name="T18" fmla="*/ 550 w 456"/>
                <a:gd name="T19" fmla="*/ 170 h 513"/>
                <a:gd name="T20" fmla="*/ 640 w 456"/>
                <a:gd name="T21" fmla="*/ 198 h 513"/>
                <a:gd name="T22" fmla="*/ 673 w 456"/>
                <a:gd name="T23" fmla="*/ 148 h 513"/>
                <a:gd name="T24" fmla="*/ 729 w 456"/>
                <a:gd name="T25" fmla="*/ 186 h 513"/>
                <a:gd name="T26" fmla="*/ 832 w 456"/>
                <a:gd name="T27" fmla="*/ 180 h 513"/>
                <a:gd name="T28" fmla="*/ 666 w 456"/>
                <a:gd name="T29" fmla="*/ 318 h 513"/>
                <a:gd name="T30" fmla="*/ 584 w 456"/>
                <a:gd name="T31" fmla="*/ 438 h 513"/>
                <a:gd name="T32" fmla="*/ 600 w 456"/>
                <a:gd name="T33" fmla="*/ 610 h 513"/>
                <a:gd name="T34" fmla="*/ 544 w 456"/>
                <a:gd name="T35" fmla="*/ 682 h 513"/>
                <a:gd name="T36" fmla="*/ 566 w 456"/>
                <a:gd name="T37" fmla="*/ 733 h 513"/>
                <a:gd name="T38" fmla="*/ 566 w 456"/>
                <a:gd name="T39" fmla="*/ 862 h 513"/>
                <a:gd name="T40" fmla="*/ 623 w 456"/>
                <a:gd name="T41" fmla="*/ 862 h 513"/>
                <a:gd name="T42" fmla="*/ 707 w 456"/>
                <a:gd name="T43" fmla="*/ 953 h 513"/>
                <a:gd name="T44" fmla="*/ 740 w 456"/>
                <a:gd name="T45" fmla="*/ 1067 h 513"/>
                <a:gd name="T46" fmla="*/ 151 w 456"/>
                <a:gd name="T47" fmla="*/ 1099 h 513"/>
                <a:gd name="T48" fmla="*/ 155 w 456"/>
                <a:gd name="T49" fmla="*/ 795 h 513"/>
                <a:gd name="T50" fmla="*/ 103 w 456"/>
                <a:gd name="T51" fmla="*/ 729 h 513"/>
                <a:gd name="T52" fmla="*/ 120 w 456"/>
                <a:gd name="T53" fmla="*/ 647 h 513"/>
                <a:gd name="T54" fmla="*/ 139 w 456"/>
                <a:gd name="T55" fmla="*/ 602 h 513"/>
                <a:gd name="T56" fmla="*/ 103 w 456"/>
                <a:gd name="T57" fmla="*/ 392 h 513"/>
                <a:gd name="T58" fmla="*/ 53 w 456"/>
                <a:gd name="T59" fmla="*/ 253 h 513"/>
                <a:gd name="T60" fmla="*/ 0 w 456"/>
                <a:gd name="T61" fmla="*/ 86 h 5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6" h="513">
                  <a:moveTo>
                    <a:pt x="0" y="40"/>
                  </a:moveTo>
                  <a:lnTo>
                    <a:pt x="119" y="40"/>
                  </a:lnTo>
                  <a:lnTo>
                    <a:pt x="118" y="0"/>
                  </a:lnTo>
                  <a:lnTo>
                    <a:pt x="144" y="11"/>
                  </a:lnTo>
                  <a:lnTo>
                    <a:pt x="149" y="42"/>
                  </a:lnTo>
                  <a:lnTo>
                    <a:pt x="207" y="76"/>
                  </a:lnTo>
                  <a:lnTo>
                    <a:pt x="224" y="61"/>
                  </a:lnTo>
                  <a:lnTo>
                    <a:pt x="258" y="61"/>
                  </a:lnTo>
                  <a:lnTo>
                    <a:pt x="284" y="91"/>
                  </a:lnTo>
                  <a:lnTo>
                    <a:pt x="301" y="79"/>
                  </a:lnTo>
                  <a:lnTo>
                    <a:pt x="351" y="92"/>
                  </a:lnTo>
                  <a:lnTo>
                    <a:pt x="369" y="69"/>
                  </a:lnTo>
                  <a:lnTo>
                    <a:pt x="400" y="87"/>
                  </a:lnTo>
                  <a:lnTo>
                    <a:pt x="456" y="84"/>
                  </a:lnTo>
                  <a:lnTo>
                    <a:pt x="365" y="148"/>
                  </a:lnTo>
                  <a:lnTo>
                    <a:pt x="320" y="204"/>
                  </a:lnTo>
                  <a:lnTo>
                    <a:pt x="329" y="285"/>
                  </a:lnTo>
                  <a:lnTo>
                    <a:pt x="298" y="318"/>
                  </a:lnTo>
                  <a:lnTo>
                    <a:pt x="310" y="342"/>
                  </a:lnTo>
                  <a:lnTo>
                    <a:pt x="310" y="402"/>
                  </a:lnTo>
                  <a:lnTo>
                    <a:pt x="341" y="402"/>
                  </a:lnTo>
                  <a:lnTo>
                    <a:pt x="387" y="445"/>
                  </a:lnTo>
                  <a:lnTo>
                    <a:pt x="406" y="498"/>
                  </a:lnTo>
                  <a:lnTo>
                    <a:pt x="83" y="513"/>
                  </a:lnTo>
                  <a:lnTo>
                    <a:pt x="85" y="371"/>
                  </a:lnTo>
                  <a:lnTo>
                    <a:pt x="56" y="340"/>
                  </a:lnTo>
                  <a:lnTo>
                    <a:pt x="66" y="302"/>
                  </a:lnTo>
                  <a:lnTo>
                    <a:pt x="76" y="281"/>
                  </a:lnTo>
                  <a:lnTo>
                    <a:pt x="56" y="183"/>
                  </a:lnTo>
                  <a:lnTo>
                    <a:pt x="29" y="118"/>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78" name="Freeform 36"/>
            <p:cNvSpPr>
              <a:spLocks/>
            </p:cNvSpPr>
            <p:nvPr/>
          </p:nvSpPr>
          <p:spPr bwMode="auto">
            <a:xfrm>
              <a:off x="3324" y="991"/>
              <a:ext cx="467" cy="591"/>
            </a:xfrm>
            <a:custGeom>
              <a:avLst/>
              <a:gdLst>
                <a:gd name="T0" fmla="*/ 46 w 346"/>
                <a:gd name="T1" fmla="*/ 57 h 404"/>
                <a:gd name="T2" fmla="*/ 93 w 346"/>
                <a:gd name="T3" fmla="*/ 50 h 404"/>
                <a:gd name="T4" fmla="*/ 136 w 346"/>
                <a:gd name="T5" fmla="*/ 50 h 404"/>
                <a:gd name="T6" fmla="*/ 163 w 346"/>
                <a:gd name="T7" fmla="*/ 0 h 404"/>
                <a:gd name="T8" fmla="*/ 184 w 346"/>
                <a:gd name="T9" fmla="*/ 61 h 404"/>
                <a:gd name="T10" fmla="*/ 251 w 346"/>
                <a:gd name="T11" fmla="*/ 61 h 404"/>
                <a:gd name="T12" fmla="*/ 287 w 346"/>
                <a:gd name="T13" fmla="*/ 121 h 404"/>
                <a:gd name="T14" fmla="*/ 359 w 346"/>
                <a:gd name="T15" fmla="*/ 105 h 404"/>
                <a:gd name="T16" fmla="*/ 406 w 346"/>
                <a:gd name="T17" fmla="*/ 143 h 404"/>
                <a:gd name="T18" fmla="*/ 495 w 346"/>
                <a:gd name="T19" fmla="*/ 170 h 404"/>
                <a:gd name="T20" fmla="*/ 510 w 346"/>
                <a:gd name="T21" fmla="*/ 214 h 404"/>
                <a:gd name="T22" fmla="*/ 556 w 346"/>
                <a:gd name="T23" fmla="*/ 218 h 404"/>
                <a:gd name="T24" fmla="*/ 543 w 346"/>
                <a:gd name="T25" fmla="*/ 263 h 404"/>
                <a:gd name="T26" fmla="*/ 557 w 346"/>
                <a:gd name="T27" fmla="*/ 313 h 404"/>
                <a:gd name="T28" fmla="*/ 528 w 346"/>
                <a:gd name="T29" fmla="*/ 376 h 404"/>
                <a:gd name="T30" fmla="*/ 548 w 346"/>
                <a:gd name="T31" fmla="*/ 392 h 404"/>
                <a:gd name="T32" fmla="*/ 599 w 346"/>
                <a:gd name="T33" fmla="*/ 320 h 404"/>
                <a:gd name="T34" fmla="*/ 598 w 346"/>
                <a:gd name="T35" fmla="*/ 297 h 404"/>
                <a:gd name="T36" fmla="*/ 618 w 346"/>
                <a:gd name="T37" fmla="*/ 287 h 404"/>
                <a:gd name="T38" fmla="*/ 630 w 346"/>
                <a:gd name="T39" fmla="*/ 320 h 404"/>
                <a:gd name="T40" fmla="*/ 593 w 346"/>
                <a:gd name="T41" fmla="*/ 370 h 404"/>
                <a:gd name="T42" fmla="*/ 576 w 346"/>
                <a:gd name="T43" fmla="*/ 480 h 404"/>
                <a:gd name="T44" fmla="*/ 576 w 346"/>
                <a:gd name="T45" fmla="*/ 663 h 404"/>
                <a:gd name="T46" fmla="*/ 599 w 346"/>
                <a:gd name="T47" fmla="*/ 695 h 404"/>
                <a:gd name="T48" fmla="*/ 590 w 346"/>
                <a:gd name="T49" fmla="*/ 809 h 404"/>
                <a:gd name="T50" fmla="*/ 290 w 346"/>
                <a:gd name="T51" fmla="*/ 865 h 404"/>
                <a:gd name="T52" fmla="*/ 215 w 346"/>
                <a:gd name="T53" fmla="*/ 810 h 404"/>
                <a:gd name="T54" fmla="*/ 231 w 346"/>
                <a:gd name="T55" fmla="*/ 743 h 404"/>
                <a:gd name="T56" fmla="*/ 194 w 346"/>
                <a:gd name="T57" fmla="*/ 667 h 404"/>
                <a:gd name="T58" fmla="*/ 163 w 346"/>
                <a:gd name="T59" fmla="*/ 573 h 404"/>
                <a:gd name="T60" fmla="*/ 80 w 346"/>
                <a:gd name="T61" fmla="*/ 481 h 404"/>
                <a:gd name="T62" fmla="*/ 27 w 346"/>
                <a:gd name="T63" fmla="*/ 481 h 404"/>
                <a:gd name="T64" fmla="*/ 27 w 346"/>
                <a:gd name="T65" fmla="*/ 353 h 404"/>
                <a:gd name="T66" fmla="*/ 0 w 346"/>
                <a:gd name="T67" fmla="*/ 306 h 404"/>
                <a:gd name="T68" fmla="*/ 58 w 346"/>
                <a:gd name="T69" fmla="*/ 231 h 404"/>
                <a:gd name="T70" fmla="*/ 46 w 346"/>
                <a:gd name="T71" fmla="*/ 57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6" h="404">
                  <a:moveTo>
                    <a:pt x="25" y="27"/>
                  </a:moveTo>
                  <a:lnTo>
                    <a:pt x="51" y="23"/>
                  </a:lnTo>
                  <a:lnTo>
                    <a:pt x="75" y="23"/>
                  </a:lnTo>
                  <a:lnTo>
                    <a:pt x="90" y="0"/>
                  </a:lnTo>
                  <a:lnTo>
                    <a:pt x="101" y="29"/>
                  </a:lnTo>
                  <a:lnTo>
                    <a:pt x="138" y="29"/>
                  </a:lnTo>
                  <a:lnTo>
                    <a:pt x="158" y="57"/>
                  </a:lnTo>
                  <a:lnTo>
                    <a:pt x="197" y="49"/>
                  </a:lnTo>
                  <a:lnTo>
                    <a:pt x="223" y="67"/>
                  </a:lnTo>
                  <a:lnTo>
                    <a:pt x="272" y="79"/>
                  </a:lnTo>
                  <a:lnTo>
                    <a:pt x="280" y="100"/>
                  </a:lnTo>
                  <a:lnTo>
                    <a:pt x="305" y="102"/>
                  </a:lnTo>
                  <a:lnTo>
                    <a:pt x="298" y="123"/>
                  </a:lnTo>
                  <a:lnTo>
                    <a:pt x="306" y="146"/>
                  </a:lnTo>
                  <a:lnTo>
                    <a:pt x="290" y="176"/>
                  </a:lnTo>
                  <a:lnTo>
                    <a:pt x="301" y="183"/>
                  </a:lnTo>
                  <a:lnTo>
                    <a:pt x="329" y="150"/>
                  </a:lnTo>
                  <a:lnTo>
                    <a:pt x="328" y="139"/>
                  </a:lnTo>
                  <a:lnTo>
                    <a:pt x="339" y="134"/>
                  </a:lnTo>
                  <a:lnTo>
                    <a:pt x="346" y="150"/>
                  </a:lnTo>
                  <a:lnTo>
                    <a:pt x="325" y="173"/>
                  </a:lnTo>
                  <a:lnTo>
                    <a:pt x="316" y="224"/>
                  </a:lnTo>
                  <a:lnTo>
                    <a:pt x="316" y="310"/>
                  </a:lnTo>
                  <a:lnTo>
                    <a:pt x="329" y="325"/>
                  </a:lnTo>
                  <a:lnTo>
                    <a:pt x="324" y="378"/>
                  </a:lnTo>
                  <a:lnTo>
                    <a:pt x="159" y="404"/>
                  </a:lnTo>
                  <a:lnTo>
                    <a:pt x="118" y="379"/>
                  </a:lnTo>
                  <a:lnTo>
                    <a:pt x="127" y="347"/>
                  </a:lnTo>
                  <a:lnTo>
                    <a:pt x="107" y="312"/>
                  </a:lnTo>
                  <a:lnTo>
                    <a:pt x="90" y="268"/>
                  </a:lnTo>
                  <a:lnTo>
                    <a:pt x="44" y="225"/>
                  </a:lnTo>
                  <a:lnTo>
                    <a:pt x="15" y="225"/>
                  </a:lnTo>
                  <a:lnTo>
                    <a:pt x="15" y="165"/>
                  </a:lnTo>
                  <a:lnTo>
                    <a:pt x="0" y="143"/>
                  </a:lnTo>
                  <a:lnTo>
                    <a:pt x="32" y="108"/>
                  </a:lnTo>
                  <a:lnTo>
                    <a:pt x="25"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179" name="Group 37"/>
            <p:cNvGrpSpPr>
              <a:grpSpLocks/>
            </p:cNvGrpSpPr>
            <p:nvPr/>
          </p:nvGrpSpPr>
          <p:grpSpPr bwMode="auto">
            <a:xfrm>
              <a:off x="3507" y="905"/>
              <a:ext cx="708" cy="696"/>
              <a:chOff x="3568" y="999"/>
              <a:chExt cx="739" cy="726"/>
            </a:xfrm>
          </p:grpSpPr>
          <p:sp>
            <p:nvSpPr>
              <p:cNvPr id="209" name="Freeform 38"/>
              <p:cNvSpPr>
                <a:spLocks/>
              </p:cNvSpPr>
              <p:nvPr/>
            </p:nvSpPr>
            <p:spPr bwMode="auto">
              <a:xfrm>
                <a:off x="3568" y="999"/>
                <a:ext cx="524" cy="246"/>
              </a:xfrm>
              <a:custGeom>
                <a:avLst/>
                <a:gdLst>
                  <a:gd name="T0" fmla="*/ 0 w 372"/>
                  <a:gd name="T1" fmla="*/ 208 h 161"/>
                  <a:gd name="T2" fmla="*/ 165 w 372"/>
                  <a:gd name="T3" fmla="*/ 0 h 161"/>
                  <a:gd name="T4" fmla="*/ 135 w 372"/>
                  <a:gd name="T5" fmla="*/ 84 h 161"/>
                  <a:gd name="T6" fmla="*/ 159 w 372"/>
                  <a:gd name="T7" fmla="*/ 112 h 161"/>
                  <a:gd name="T8" fmla="*/ 210 w 372"/>
                  <a:gd name="T9" fmla="*/ 76 h 161"/>
                  <a:gd name="T10" fmla="*/ 324 w 372"/>
                  <a:gd name="T11" fmla="*/ 128 h 161"/>
                  <a:gd name="T12" fmla="*/ 373 w 372"/>
                  <a:gd name="T13" fmla="*/ 84 h 161"/>
                  <a:gd name="T14" fmla="*/ 525 w 372"/>
                  <a:gd name="T15" fmla="*/ 61 h 161"/>
                  <a:gd name="T16" fmla="*/ 555 w 372"/>
                  <a:gd name="T17" fmla="*/ 115 h 161"/>
                  <a:gd name="T18" fmla="*/ 616 w 372"/>
                  <a:gd name="T19" fmla="*/ 102 h 161"/>
                  <a:gd name="T20" fmla="*/ 730 w 372"/>
                  <a:gd name="T21" fmla="*/ 156 h 161"/>
                  <a:gd name="T22" fmla="*/ 738 w 372"/>
                  <a:gd name="T23" fmla="*/ 199 h 161"/>
                  <a:gd name="T24" fmla="*/ 613 w 372"/>
                  <a:gd name="T25" fmla="*/ 234 h 161"/>
                  <a:gd name="T26" fmla="*/ 575 w 372"/>
                  <a:gd name="T27" fmla="*/ 208 h 161"/>
                  <a:gd name="T28" fmla="*/ 511 w 372"/>
                  <a:gd name="T29" fmla="*/ 215 h 161"/>
                  <a:gd name="T30" fmla="*/ 437 w 372"/>
                  <a:gd name="T31" fmla="*/ 269 h 161"/>
                  <a:gd name="T32" fmla="*/ 403 w 372"/>
                  <a:gd name="T33" fmla="*/ 270 h 161"/>
                  <a:gd name="T34" fmla="*/ 375 w 372"/>
                  <a:gd name="T35" fmla="*/ 234 h 161"/>
                  <a:gd name="T36" fmla="*/ 334 w 372"/>
                  <a:gd name="T37" fmla="*/ 373 h 161"/>
                  <a:gd name="T38" fmla="*/ 286 w 372"/>
                  <a:gd name="T39" fmla="*/ 376 h 161"/>
                  <a:gd name="T40" fmla="*/ 266 w 372"/>
                  <a:gd name="T41" fmla="*/ 319 h 161"/>
                  <a:gd name="T42" fmla="*/ 166 w 372"/>
                  <a:gd name="T43" fmla="*/ 295 h 161"/>
                  <a:gd name="T44" fmla="*/ 121 w 372"/>
                  <a:gd name="T45" fmla="*/ 255 h 161"/>
                  <a:gd name="T46" fmla="*/ 39 w 372"/>
                  <a:gd name="T47" fmla="*/ 269 h 161"/>
                  <a:gd name="T48" fmla="*/ 0 w 372"/>
                  <a:gd name="T49" fmla="*/ 208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2" h="161">
                    <a:moveTo>
                      <a:pt x="0" y="89"/>
                    </a:moveTo>
                    <a:lnTo>
                      <a:pt x="83" y="0"/>
                    </a:lnTo>
                    <a:lnTo>
                      <a:pt x="68" y="36"/>
                    </a:lnTo>
                    <a:lnTo>
                      <a:pt x="80" y="48"/>
                    </a:lnTo>
                    <a:lnTo>
                      <a:pt x="106" y="33"/>
                    </a:lnTo>
                    <a:lnTo>
                      <a:pt x="163" y="55"/>
                    </a:lnTo>
                    <a:lnTo>
                      <a:pt x="188" y="36"/>
                    </a:lnTo>
                    <a:lnTo>
                      <a:pt x="265" y="26"/>
                    </a:lnTo>
                    <a:lnTo>
                      <a:pt x="280" y="49"/>
                    </a:lnTo>
                    <a:lnTo>
                      <a:pt x="310" y="44"/>
                    </a:lnTo>
                    <a:lnTo>
                      <a:pt x="368" y="67"/>
                    </a:lnTo>
                    <a:lnTo>
                      <a:pt x="372" y="85"/>
                    </a:lnTo>
                    <a:lnTo>
                      <a:pt x="309" y="100"/>
                    </a:lnTo>
                    <a:lnTo>
                      <a:pt x="290" y="89"/>
                    </a:lnTo>
                    <a:lnTo>
                      <a:pt x="258" y="92"/>
                    </a:lnTo>
                    <a:lnTo>
                      <a:pt x="220" y="115"/>
                    </a:lnTo>
                    <a:lnTo>
                      <a:pt x="203" y="116"/>
                    </a:lnTo>
                    <a:lnTo>
                      <a:pt x="189" y="100"/>
                    </a:lnTo>
                    <a:lnTo>
                      <a:pt x="168" y="160"/>
                    </a:lnTo>
                    <a:lnTo>
                      <a:pt x="144" y="161"/>
                    </a:lnTo>
                    <a:lnTo>
                      <a:pt x="134" y="137"/>
                    </a:lnTo>
                    <a:lnTo>
                      <a:pt x="84" y="126"/>
                    </a:lnTo>
                    <a:lnTo>
                      <a:pt x="61" y="109"/>
                    </a:lnTo>
                    <a:lnTo>
                      <a:pt x="20" y="115"/>
                    </a:lnTo>
                    <a:lnTo>
                      <a:pt x="0" y="8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10" name="Freeform 39"/>
              <p:cNvSpPr>
                <a:spLocks/>
              </p:cNvSpPr>
              <p:nvPr/>
            </p:nvSpPr>
            <p:spPr bwMode="auto">
              <a:xfrm>
                <a:off x="3931" y="1173"/>
                <a:ext cx="376" cy="552"/>
              </a:xfrm>
              <a:custGeom>
                <a:avLst/>
                <a:gdLst>
                  <a:gd name="T0" fmla="*/ 134 w 266"/>
                  <a:gd name="T1" fmla="*/ 32 h 361"/>
                  <a:gd name="T2" fmla="*/ 154 w 266"/>
                  <a:gd name="T3" fmla="*/ 87 h 361"/>
                  <a:gd name="T4" fmla="*/ 116 w 266"/>
                  <a:gd name="T5" fmla="*/ 119 h 361"/>
                  <a:gd name="T6" fmla="*/ 114 w 266"/>
                  <a:gd name="T7" fmla="*/ 252 h 361"/>
                  <a:gd name="T8" fmla="*/ 93 w 266"/>
                  <a:gd name="T9" fmla="*/ 167 h 361"/>
                  <a:gd name="T10" fmla="*/ 16 w 266"/>
                  <a:gd name="T11" fmla="*/ 251 h 361"/>
                  <a:gd name="T12" fmla="*/ 0 w 266"/>
                  <a:gd name="T13" fmla="*/ 491 h 361"/>
                  <a:gd name="T14" fmla="*/ 48 w 266"/>
                  <a:gd name="T15" fmla="*/ 610 h 361"/>
                  <a:gd name="T16" fmla="*/ 54 w 266"/>
                  <a:gd name="T17" fmla="*/ 671 h 361"/>
                  <a:gd name="T18" fmla="*/ 57 w 266"/>
                  <a:gd name="T19" fmla="*/ 720 h 361"/>
                  <a:gd name="T20" fmla="*/ 54 w 266"/>
                  <a:gd name="T21" fmla="*/ 765 h 361"/>
                  <a:gd name="T22" fmla="*/ 44 w 266"/>
                  <a:gd name="T23" fmla="*/ 844 h 361"/>
                  <a:gd name="T24" fmla="*/ 254 w 266"/>
                  <a:gd name="T25" fmla="*/ 827 h 361"/>
                  <a:gd name="T26" fmla="*/ 530 w 266"/>
                  <a:gd name="T27" fmla="*/ 800 h 361"/>
                  <a:gd name="T28" fmla="*/ 479 w 266"/>
                  <a:gd name="T29" fmla="*/ 783 h 361"/>
                  <a:gd name="T30" fmla="*/ 451 w 266"/>
                  <a:gd name="T31" fmla="*/ 739 h 361"/>
                  <a:gd name="T32" fmla="*/ 493 w 266"/>
                  <a:gd name="T33" fmla="*/ 702 h 361"/>
                  <a:gd name="T34" fmla="*/ 493 w 266"/>
                  <a:gd name="T35" fmla="*/ 654 h 361"/>
                  <a:gd name="T36" fmla="*/ 474 w 266"/>
                  <a:gd name="T37" fmla="*/ 613 h 361"/>
                  <a:gd name="T38" fmla="*/ 493 w 266"/>
                  <a:gd name="T39" fmla="*/ 584 h 361"/>
                  <a:gd name="T40" fmla="*/ 531 w 266"/>
                  <a:gd name="T41" fmla="*/ 587 h 361"/>
                  <a:gd name="T42" fmla="*/ 523 w 266"/>
                  <a:gd name="T43" fmla="*/ 469 h 361"/>
                  <a:gd name="T44" fmla="*/ 513 w 266"/>
                  <a:gd name="T45" fmla="*/ 399 h 361"/>
                  <a:gd name="T46" fmla="*/ 492 w 266"/>
                  <a:gd name="T47" fmla="*/ 358 h 361"/>
                  <a:gd name="T48" fmla="*/ 469 w 266"/>
                  <a:gd name="T49" fmla="*/ 332 h 361"/>
                  <a:gd name="T50" fmla="*/ 435 w 266"/>
                  <a:gd name="T51" fmla="*/ 323 h 361"/>
                  <a:gd name="T52" fmla="*/ 401 w 266"/>
                  <a:gd name="T53" fmla="*/ 323 h 361"/>
                  <a:gd name="T54" fmla="*/ 368 w 266"/>
                  <a:gd name="T55" fmla="*/ 376 h 361"/>
                  <a:gd name="T56" fmla="*/ 346 w 266"/>
                  <a:gd name="T57" fmla="*/ 395 h 361"/>
                  <a:gd name="T58" fmla="*/ 329 w 266"/>
                  <a:gd name="T59" fmla="*/ 399 h 361"/>
                  <a:gd name="T60" fmla="*/ 314 w 266"/>
                  <a:gd name="T61" fmla="*/ 393 h 361"/>
                  <a:gd name="T62" fmla="*/ 308 w 266"/>
                  <a:gd name="T63" fmla="*/ 365 h 361"/>
                  <a:gd name="T64" fmla="*/ 314 w 266"/>
                  <a:gd name="T65" fmla="*/ 349 h 361"/>
                  <a:gd name="T66" fmla="*/ 328 w 266"/>
                  <a:gd name="T67" fmla="*/ 332 h 361"/>
                  <a:gd name="T68" fmla="*/ 342 w 266"/>
                  <a:gd name="T69" fmla="*/ 323 h 361"/>
                  <a:gd name="T70" fmla="*/ 358 w 266"/>
                  <a:gd name="T71" fmla="*/ 320 h 361"/>
                  <a:gd name="T72" fmla="*/ 358 w 266"/>
                  <a:gd name="T73" fmla="*/ 287 h 361"/>
                  <a:gd name="T74" fmla="*/ 397 w 266"/>
                  <a:gd name="T75" fmla="*/ 252 h 361"/>
                  <a:gd name="T76" fmla="*/ 358 w 266"/>
                  <a:gd name="T77" fmla="*/ 142 h 361"/>
                  <a:gd name="T78" fmla="*/ 358 w 266"/>
                  <a:gd name="T79" fmla="*/ 89 h 361"/>
                  <a:gd name="T80" fmla="*/ 290 w 266"/>
                  <a:gd name="T81" fmla="*/ 67 h 361"/>
                  <a:gd name="T82" fmla="*/ 194 w 266"/>
                  <a:gd name="T83" fmla="*/ 0 h 361"/>
                  <a:gd name="T84" fmla="*/ 134 w 266"/>
                  <a:gd name="T85" fmla="*/ 32 h 3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6" h="361">
                    <a:moveTo>
                      <a:pt x="67" y="14"/>
                    </a:moveTo>
                    <a:lnTo>
                      <a:pt x="77" y="37"/>
                    </a:lnTo>
                    <a:lnTo>
                      <a:pt x="58" y="51"/>
                    </a:lnTo>
                    <a:lnTo>
                      <a:pt x="57" y="108"/>
                    </a:lnTo>
                    <a:lnTo>
                      <a:pt x="47" y="71"/>
                    </a:lnTo>
                    <a:lnTo>
                      <a:pt x="8" y="107"/>
                    </a:lnTo>
                    <a:lnTo>
                      <a:pt x="0" y="210"/>
                    </a:lnTo>
                    <a:lnTo>
                      <a:pt x="24" y="261"/>
                    </a:lnTo>
                    <a:lnTo>
                      <a:pt x="27" y="287"/>
                    </a:lnTo>
                    <a:lnTo>
                      <a:pt x="28" y="308"/>
                    </a:lnTo>
                    <a:lnTo>
                      <a:pt x="27" y="327"/>
                    </a:lnTo>
                    <a:lnTo>
                      <a:pt x="22" y="361"/>
                    </a:lnTo>
                    <a:lnTo>
                      <a:pt x="127" y="354"/>
                    </a:lnTo>
                    <a:lnTo>
                      <a:pt x="265" y="342"/>
                    </a:lnTo>
                    <a:lnTo>
                      <a:pt x="240" y="335"/>
                    </a:lnTo>
                    <a:lnTo>
                      <a:pt x="226" y="316"/>
                    </a:lnTo>
                    <a:lnTo>
                      <a:pt x="247" y="300"/>
                    </a:lnTo>
                    <a:lnTo>
                      <a:pt x="247" y="280"/>
                    </a:lnTo>
                    <a:lnTo>
                      <a:pt x="237" y="262"/>
                    </a:lnTo>
                    <a:lnTo>
                      <a:pt x="247" y="250"/>
                    </a:lnTo>
                    <a:lnTo>
                      <a:pt x="266" y="251"/>
                    </a:lnTo>
                    <a:lnTo>
                      <a:pt x="262" y="201"/>
                    </a:lnTo>
                    <a:lnTo>
                      <a:pt x="257" y="171"/>
                    </a:lnTo>
                    <a:lnTo>
                      <a:pt x="246" y="153"/>
                    </a:lnTo>
                    <a:lnTo>
                      <a:pt x="235" y="142"/>
                    </a:lnTo>
                    <a:lnTo>
                      <a:pt x="218" y="138"/>
                    </a:lnTo>
                    <a:lnTo>
                      <a:pt x="201" y="138"/>
                    </a:lnTo>
                    <a:lnTo>
                      <a:pt x="184" y="161"/>
                    </a:lnTo>
                    <a:lnTo>
                      <a:pt x="173" y="169"/>
                    </a:lnTo>
                    <a:lnTo>
                      <a:pt x="165" y="171"/>
                    </a:lnTo>
                    <a:lnTo>
                      <a:pt x="157" y="168"/>
                    </a:lnTo>
                    <a:lnTo>
                      <a:pt x="154" y="156"/>
                    </a:lnTo>
                    <a:lnTo>
                      <a:pt x="157" y="149"/>
                    </a:lnTo>
                    <a:lnTo>
                      <a:pt x="164" y="142"/>
                    </a:lnTo>
                    <a:lnTo>
                      <a:pt x="171" y="138"/>
                    </a:lnTo>
                    <a:lnTo>
                      <a:pt x="179" y="137"/>
                    </a:lnTo>
                    <a:lnTo>
                      <a:pt x="179" y="123"/>
                    </a:lnTo>
                    <a:lnTo>
                      <a:pt x="199" y="108"/>
                    </a:lnTo>
                    <a:lnTo>
                      <a:pt x="179" y="61"/>
                    </a:lnTo>
                    <a:lnTo>
                      <a:pt x="179" y="38"/>
                    </a:lnTo>
                    <a:lnTo>
                      <a:pt x="145" y="29"/>
                    </a:lnTo>
                    <a:lnTo>
                      <a:pt x="97"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180" name="Freeform 40"/>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81" name="Freeform 41"/>
            <p:cNvSpPr>
              <a:spLocks/>
            </p:cNvSpPr>
            <p:nvPr/>
          </p:nvSpPr>
          <p:spPr bwMode="auto">
            <a:xfrm>
              <a:off x="3117" y="1823"/>
              <a:ext cx="620" cy="552"/>
            </a:xfrm>
            <a:custGeom>
              <a:avLst/>
              <a:gdLst>
                <a:gd name="T0" fmla="*/ 0 w 458"/>
                <a:gd name="T1" fmla="*/ 26 h 377"/>
                <a:gd name="T2" fmla="*/ 367 w 458"/>
                <a:gd name="T3" fmla="*/ 0 h 377"/>
                <a:gd name="T4" fmla="*/ 445 w 458"/>
                <a:gd name="T5" fmla="*/ 0 h 377"/>
                <a:gd name="T6" fmla="*/ 504 w 458"/>
                <a:gd name="T7" fmla="*/ 23 h 377"/>
                <a:gd name="T8" fmla="*/ 472 w 458"/>
                <a:gd name="T9" fmla="*/ 92 h 377"/>
                <a:gd name="T10" fmla="*/ 579 w 458"/>
                <a:gd name="T11" fmla="*/ 208 h 377"/>
                <a:gd name="T12" fmla="*/ 613 w 458"/>
                <a:gd name="T13" fmla="*/ 305 h 377"/>
                <a:gd name="T14" fmla="*/ 678 w 458"/>
                <a:gd name="T15" fmla="*/ 278 h 377"/>
                <a:gd name="T16" fmla="*/ 677 w 458"/>
                <a:gd name="T17" fmla="*/ 416 h 377"/>
                <a:gd name="T18" fmla="*/ 739 w 458"/>
                <a:gd name="T19" fmla="*/ 457 h 377"/>
                <a:gd name="T20" fmla="*/ 770 w 458"/>
                <a:gd name="T21" fmla="*/ 577 h 377"/>
                <a:gd name="T22" fmla="*/ 814 w 458"/>
                <a:gd name="T23" fmla="*/ 587 h 377"/>
                <a:gd name="T24" fmla="*/ 839 w 458"/>
                <a:gd name="T25" fmla="*/ 637 h 377"/>
                <a:gd name="T26" fmla="*/ 782 w 458"/>
                <a:gd name="T27" fmla="*/ 707 h 377"/>
                <a:gd name="T28" fmla="*/ 763 w 458"/>
                <a:gd name="T29" fmla="*/ 786 h 377"/>
                <a:gd name="T30" fmla="*/ 684 w 458"/>
                <a:gd name="T31" fmla="*/ 808 h 377"/>
                <a:gd name="T32" fmla="*/ 705 w 458"/>
                <a:gd name="T33" fmla="*/ 720 h 377"/>
                <a:gd name="T34" fmla="*/ 390 w 458"/>
                <a:gd name="T35" fmla="*/ 753 h 377"/>
                <a:gd name="T36" fmla="*/ 165 w 458"/>
                <a:gd name="T37" fmla="*/ 785 h 377"/>
                <a:gd name="T38" fmla="*/ 150 w 458"/>
                <a:gd name="T39" fmla="*/ 698 h 377"/>
                <a:gd name="T40" fmla="*/ 134 w 458"/>
                <a:gd name="T41" fmla="*/ 439 h 377"/>
                <a:gd name="T42" fmla="*/ 131 w 458"/>
                <a:gd name="T43" fmla="*/ 299 h 377"/>
                <a:gd name="T44" fmla="*/ 57 w 458"/>
                <a:gd name="T45" fmla="*/ 234 h 377"/>
                <a:gd name="T46" fmla="*/ 84 w 458"/>
                <a:gd name="T47" fmla="*/ 176 h 377"/>
                <a:gd name="T48" fmla="*/ 47 w 458"/>
                <a:gd name="T49" fmla="*/ 143 h 377"/>
                <a:gd name="T50" fmla="*/ 0 w 458"/>
                <a:gd name="T51" fmla="*/ 26 h 3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58" h="377">
                  <a:moveTo>
                    <a:pt x="0" y="12"/>
                  </a:moveTo>
                  <a:lnTo>
                    <a:pt x="200" y="0"/>
                  </a:lnTo>
                  <a:lnTo>
                    <a:pt x="243" y="0"/>
                  </a:lnTo>
                  <a:lnTo>
                    <a:pt x="275" y="11"/>
                  </a:lnTo>
                  <a:lnTo>
                    <a:pt x="258" y="43"/>
                  </a:lnTo>
                  <a:lnTo>
                    <a:pt x="316" y="97"/>
                  </a:lnTo>
                  <a:lnTo>
                    <a:pt x="335" y="142"/>
                  </a:lnTo>
                  <a:lnTo>
                    <a:pt x="370" y="130"/>
                  </a:lnTo>
                  <a:lnTo>
                    <a:pt x="369" y="194"/>
                  </a:lnTo>
                  <a:lnTo>
                    <a:pt x="403" y="213"/>
                  </a:lnTo>
                  <a:lnTo>
                    <a:pt x="420" y="269"/>
                  </a:lnTo>
                  <a:lnTo>
                    <a:pt x="444" y="274"/>
                  </a:lnTo>
                  <a:lnTo>
                    <a:pt x="458" y="297"/>
                  </a:lnTo>
                  <a:lnTo>
                    <a:pt x="427" y="330"/>
                  </a:lnTo>
                  <a:lnTo>
                    <a:pt x="417" y="367"/>
                  </a:lnTo>
                  <a:lnTo>
                    <a:pt x="373" y="377"/>
                  </a:lnTo>
                  <a:lnTo>
                    <a:pt x="385" y="336"/>
                  </a:lnTo>
                  <a:lnTo>
                    <a:pt x="213" y="351"/>
                  </a:lnTo>
                  <a:lnTo>
                    <a:pt x="90" y="366"/>
                  </a:lnTo>
                  <a:lnTo>
                    <a:pt x="82" y="326"/>
                  </a:lnTo>
                  <a:lnTo>
                    <a:pt x="73" y="205"/>
                  </a:lnTo>
                  <a:lnTo>
                    <a:pt x="72" y="139"/>
                  </a:lnTo>
                  <a:lnTo>
                    <a:pt x="31" y="109"/>
                  </a:lnTo>
                  <a:lnTo>
                    <a:pt x="46" y="82"/>
                  </a:lnTo>
                  <a:lnTo>
                    <a:pt x="26" y="67"/>
                  </a:lnTo>
                  <a:lnTo>
                    <a:pt x="0"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82" name="Freeform 42"/>
            <p:cNvSpPr>
              <a:spLocks/>
            </p:cNvSpPr>
            <p:nvPr/>
          </p:nvSpPr>
          <p:spPr bwMode="auto">
            <a:xfrm>
              <a:off x="3784" y="1589"/>
              <a:ext cx="313" cy="540"/>
            </a:xfrm>
            <a:custGeom>
              <a:avLst/>
              <a:gdLst>
                <a:gd name="T0" fmla="*/ 0 w 224"/>
                <a:gd name="T1" fmla="*/ 56 h 369"/>
                <a:gd name="T2" fmla="*/ 50 w 224"/>
                <a:gd name="T3" fmla="*/ 86 h 369"/>
                <a:gd name="T4" fmla="*/ 99 w 224"/>
                <a:gd name="T5" fmla="*/ 82 h 369"/>
                <a:gd name="T6" fmla="*/ 117 w 224"/>
                <a:gd name="T7" fmla="*/ 64 h 369"/>
                <a:gd name="T8" fmla="*/ 129 w 224"/>
                <a:gd name="T9" fmla="*/ 18 h 369"/>
                <a:gd name="T10" fmla="*/ 340 w 224"/>
                <a:gd name="T11" fmla="*/ 0 h 369"/>
                <a:gd name="T12" fmla="*/ 437 w 224"/>
                <a:gd name="T13" fmla="*/ 556 h 369"/>
                <a:gd name="T14" fmla="*/ 429 w 224"/>
                <a:gd name="T15" fmla="*/ 553 h 369"/>
                <a:gd name="T16" fmla="*/ 358 w 224"/>
                <a:gd name="T17" fmla="*/ 585 h 369"/>
                <a:gd name="T18" fmla="*/ 306 w 224"/>
                <a:gd name="T19" fmla="*/ 735 h 369"/>
                <a:gd name="T20" fmla="*/ 231 w 224"/>
                <a:gd name="T21" fmla="*/ 713 h 369"/>
                <a:gd name="T22" fmla="*/ 143 w 224"/>
                <a:gd name="T23" fmla="*/ 768 h 369"/>
                <a:gd name="T24" fmla="*/ 29 w 224"/>
                <a:gd name="T25" fmla="*/ 790 h 369"/>
                <a:gd name="T26" fmla="*/ 80 w 224"/>
                <a:gd name="T27" fmla="*/ 642 h 369"/>
                <a:gd name="T28" fmla="*/ 59 w 224"/>
                <a:gd name="T29" fmla="*/ 560 h 369"/>
                <a:gd name="T30" fmla="*/ 0 w 224"/>
                <a:gd name="T31" fmla="*/ 56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24" h="369">
                  <a:moveTo>
                    <a:pt x="0" y="26"/>
                  </a:moveTo>
                  <a:lnTo>
                    <a:pt x="26" y="40"/>
                  </a:lnTo>
                  <a:lnTo>
                    <a:pt x="51" y="38"/>
                  </a:lnTo>
                  <a:lnTo>
                    <a:pt x="60" y="30"/>
                  </a:lnTo>
                  <a:lnTo>
                    <a:pt x="66" y="8"/>
                  </a:lnTo>
                  <a:lnTo>
                    <a:pt x="174" y="0"/>
                  </a:lnTo>
                  <a:lnTo>
                    <a:pt x="224" y="260"/>
                  </a:lnTo>
                  <a:lnTo>
                    <a:pt x="220" y="258"/>
                  </a:lnTo>
                  <a:lnTo>
                    <a:pt x="183" y="273"/>
                  </a:lnTo>
                  <a:lnTo>
                    <a:pt x="157" y="343"/>
                  </a:lnTo>
                  <a:lnTo>
                    <a:pt x="118" y="333"/>
                  </a:lnTo>
                  <a:lnTo>
                    <a:pt x="73" y="359"/>
                  </a:lnTo>
                  <a:lnTo>
                    <a:pt x="15" y="369"/>
                  </a:lnTo>
                  <a:lnTo>
                    <a:pt x="41" y="300"/>
                  </a:lnTo>
                  <a:lnTo>
                    <a:pt x="30" y="262"/>
                  </a:lnTo>
                  <a:lnTo>
                    <a:pt x="0" y="2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83" name="Freeform 43"/>
            <p:cNvSpPr>
              <a:spLocks/>
            </p:cNvSpPr>
            <p:nvPr/>
          </p:nvSpPr>
          <p:spPr bwMode="auto">
            <a:xfrm>
              <a:off x="4030" y="1479"/>
              <a:ext cx="389" cy="488"/>
            </a:xfrm>
            <a:custGeom>
              <a:avLst/>
              <a:gdLst>
                <a:gd name="T0" fmla="*/ 0 w 288"/>
                <a:gd name="T1" fmla="*/ 161 h 333"/>
                <a:gd name="T2" fmla="*/ 238 w 288"/>
                <a:gd name="T3" fmla="*/ 135 h 333"/>
                <a:gd name="T4" fmla="*/ 286 w 288"/>
                <a:gd name="T5" fmla="*/ 147 h 333"/>
                <a:gd name="T6" fmla="*/ 397 w 288"/>
                <a:gd name="T7" fmla="*/ 84 h 333"/>
                <a:gd name="T8" fmla="*/ 423 w 288"/>
                <a:gd name="T9" fmla="*/ 28 h 333"/>
                <a:gd name="T10" fmla="*/ 489 w 288"/>
                <a:gd name="T11" fmla="*/ 0 h 333"/>
                <a:gd name="T12" fmla="*/ 525 w 288"/>
                <a:gd name="T13" fmla="*/ 271 h 333"/>
                <a:gd name="T14" fmla="*/ 498 w 288"/>
                <a:gd name="T15" fmla="*/ 300 h 333"/>
                <a:gd name="T16" fmla="*/ 505 w 288"/>
                <a:gd name="T17" fmla="*/ 488 h 333"/>
                <a:gd name="T18" fmla="*/ 452 w 288"/>
                <a:gd name="T19" fmla="*/ 504 h 333"/>
                <a:gd name="T20" fmla="*/ 423 w 288"/>
                <a:gd name="T21" fmla="*/ 608 h 333"/>
                <a:gd name="T22" fmla="*/ 381 w 288"/>
                <a:gd name="T23" fmla="*/ 595 h 333"/>
                <a:gd name="T24" fmla="*/ 369 w 288"/>
                <a:gd name="T25" fmla="*/ 715 h 333"/>
                <a:gd name="T26" fmla="*/ 308 w 288"/>
                <a:gd name="T27" fmla="*/ 664 h 333"/>
                <a:gd name="T28" fmla="*/ 193 w 288"/>
                <a:gd name="T29" fmla="*/ 696 h 333"/>
                <a:gd name="T30" fmla="*/ 145 w 288"/>
                <a:gd name="T31" fmla="*/ 651 h 333"/>
                <a:gd name="T32" fmla="*/ 77 w 288"/>
                <a:gd name="T33" fmla="*/ 649 h 333"/>
                <a:gd name="T34" fmla="*/ 43 w 288"/>
                <a:gd name="T35" fmla="*/ 447 h 333"/>
                <a:gd name="T36" fmla="*/ 0 w 288"/>
                <a:gd name="T37" fmla="*/ 161 h 3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8" h="333">
                  <a:moveTo>
                    <a:pt x="0" y="75"/>
                  </a:moveTo>
                  <a:lnTo>
                    <a:pt x="130" y="63"/>
                  </a:lnTo>
                  <a:lnTo>
                    <a:pt x="157" y="68"/>
                  </a:lnTo>
                  <a:lnTo>
                    <a:pt x="218" y="39"/>
                  </a:lnTo>
                  <a:lnTo>
                    <a:pt x="232" y="13"/>
                  </a:lnTo>
                  <a:lnTo>
                    <a:pt x="268" y="0"/>
                  </a:lnTo>
                  <a:lnTo>
                    <a:pt x="288" y="126"/>
                  </a:lnTo>
                  <a:lnTo>
                    <a:pt x="273" y="140"/>
                  </a:lnTo>
                  <a:lnTo>
                    <a:pt x="277" y="227"/>
                  </a:lnTo>
                  <a:lnTo>
                    <a:pt x="248" y="235"/>
                  </a:lnTo>
                  <a:lnTo>
                    <a:pt x="232" y="283"/>
                  </a:lnTo>
                  <a:lnTo>
                    <a:pt x="209" y="277"/>
                  </a:lnTo>
                  <a:lnTo>
                    <a:pt x="202" y="333"/>
                  </a:lnTo>
                  <a:lnTo>
                    <a:pt x="169" y="309"/>
                  </a:lnTo>
                  <a:lnTo>
                    <a:pt x="106" y="324"/>
                  </a:lnTo>
                  <a:lnTo>
                    <a:pt x="79" y="303"/>
                  </a:lnTo>
                  <a:lnTo>
                    <a:pt x="42" y="302"/>
                  </a:lnTo>
                  <a:lnTo>
                    <a:pt x="24" y="208"/>
                  </a:lnTo>
                  <a:lnTo>
                    <a:pt x="0" y="7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84" name="Freeform 44"/>
            <p:cNvSpPr>
              <a:spLocks/>
            </p:cNvSpPr>
            <p:nvPr/>
          </p:nvSpPr>
          <p:spPr bwMode="auto">
            <a:xfrm>
              <a:off x="3684" y="1920"/>
              <a:ext cx="683" cy="411"/>
            </a:xfrm>
            <a:custGeom>
              <a:avLst/>
              <a:gdLst>
                <a:gd name="T0" fmla="*/ 0 w 506"/>
                <a:gd name="T1" fmla="*/ 601 h 281"/>
                <a:gd name="T2" fmla="*/ 224 w 506"/>
                <a:gd name="T3" fmla="*/ 565 h 281"/>
                <a:gd name="T4" fmla="*/ 224 w 506"/>
                <a:gd name="T5" fmla="*/ 537 h 281"/>
                <a:gd name="T6" fmla="*/ 765 w 506"/>
                <a:gd name="T7" fmla="*/ 449 h 281"/>
                <a:gd name="T8" fmla="*/ 775 w 506"/>
                <a:gd name="T9" fmla="*/ 404 h 281"/>
                <a:gd name="T10" fmla="*/ 854 w 506"/>
                <a:gd name="T11" fmla="*/ 370 h 281"/>
                <a:gd name="T12" fmla="*/ 864 w 506"/>
                <a:gd name="T13" fmla="*/ 320 h 281"/>
                <a:gd name="T14" fmla="*/ 898 w 506"/>
                <a:gd name="T15" fmla="*/ 306 h 281"/>
                <a:gd name="T16" fmla="*/ 922 w 506"/>
                <a:gd name="T17" fmla="*/ 233 h 281"/>
                <a:gd name="T18" fmla="*/ 848 w 506"/>
                <a:gd name="T19" fmla="*/ 162 h 281"/>
                <a:gd name="T20" fmla="*/ 834 w 506"/>
                <a:gd name="T21" fmla="*/ 66 h 281"/>
                <a:gd name="T22" fmla="*/ 775 w 506"/>
                <a:gd name="T23" fmla="*/ 18 h 281"/>
                <a:gd name="T24" fmla="*/ 655 w 506"/>
                <a:gd name="T25" fmla="*/ 45 h 281"/>
                <a:gd name="T26" fmla="*/ 598 w 506"/>
                <a:gd name="T27" fmla="*/ 1 h 281"/>
                <a:gd name="T28" fmla="*/ 543 w 506"/>
                <a:gd name="T29" fmla="*/ 0 h 281"/>
                <a:gd name="T30" fmla="*/ 556 w 506"/>
                <a:gd name="T31" fmla="*/ 66 h 281"/>
                <a:gd name="T32" fmla="*/ 481 w 506"/>
                <a:gd name="T33" fmla="*/ 101 h 281"/>
                <a:gd name="T34" fmla="*/ 431 w 506"/>
                <a:gd name="T35" fmla="*/ 250 h 281"/>
                <a:gd name="T36" fmla="*/ 363 w 506"/>
                <a:gd name="T37" fmla="*/ 225 h 281"/>
                <a:gd name="T38" fmla="*/ 281 w 506"/>
                <a:gd name="T39" fmla="*/ 282 h 281"/>
                <a:gd name="T40" fmla="*/ 177 w 506"/>
                <a:gd name="T41" fmla="*/ 304 h 281"/>
                <a:gd name="T42" fmla="*/ 177 w 506"/>
                <a:gd name="T43" fmla="*/ 388 h 281"/>
                <a:gd name="T44" fmla="*/ 124 w 506"/>
                <a:gd name="T45" fmla="*/ 385 h 281"/>
                <a:gd name="T46" fmla="*/ 126 w 506"/>
                <a:gd name="T47" fmla="*/ 459 h 281"/>
                <a:gd name="T48" fmla="*/ 72 w 506"/>
                <a:gd name="T49" fmla="*/ 430 h 281"/>
                <a:gd name="T50" fmla="*/ 40 w 506"/>
                <a:gd name="T51" fmla="*/ 445 h 281"/>
                <a:gd name="T52" fmla="*/ 67 w 506"/>
                <a:gd name="T53" fmla="*/ 494 h 281"/>
                <a:gd name="T54" fmla="*/ 11 w 506"/>
                <a:gd name="T55" fmla="*/ 560 h 281"/>
                <a:gd name="T56" fmla="*/ 0 w 506"/>
                <a:gd name="T57" fmla="*/ 601 h 2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06" h="281">
                  <a:moveTo>
                    <a:pt x="0" y="281"/>
                  </a:moveTo>
                  <a:lnTo>
                    <a:pt x="123" y="264"/>
                  </a:lnTo>
                  <a:lnTo>
                    <a:pt x="123" y="251"/>
                  </a:lnTo>
                  <a:lnTo>
                    <a:pt x="420" y="210"/>
                  </a:lnTo>
                  <a:lnTo>
                    <a:pt x="425" y="189"/>
                  </a:lnTo>
                  <a:lnTo>
                    <a:pt x="469" y="173"/>
                  </a:lnTo>
                  <a:lnTo>
                    <a:pt x="474" y="150"/>
                  </a:lnTo>
                  <a:lnTo>
                    <a:pt x="493" y="143"/>
                  </a:lnTo>
                  <a:lnTo>
                    <a:pt x="506" y="109"/>
                  </a:lnTo>
                  <a:lnTo>
                    <a:pt x="465" y="76"/>
                  </a:lnTo>
                  <a:lnTo>
                    <a:pt x="458" y="31"/>
                  </a:lnTo>
                  <a:lnTo>
                    <a:pt x="425" y="8"/>
                  </a:lnTo>
                  <a:lnTo>
                    <a:pt x="359" y="21"/>
                  </a:lnTo>
                  <a:lnTo>
                    <a:pt x="328" y="1"/>
                  </a:lnTo>
                  <a:lnTo>
                    <a:pt x="298" y="0"/>
                  </a:lnTo>
                  <a:lnTo>
                    <a:pt x="305" y="31"/>
                  </a:lnTo>
                  <a:lnTo>
                    <a:pt x="264" y="47"/>
                  </a:lnTo>
                  <a:lnTo>
                    <a:pt x="236" y="117"/>
                  </a:lnTo>
                  <a:lnTo>
                    <a:pt x="199" y="105"/>
                  </a:lnTo>
                  <a:lnTo>
                    <a:pt x="154" y="132"/>
                  </a:lnTo>
                  <a:lnTo>
                    <a:pt x="97" y="142"/>
                  </a:lnTo>
                  <a:lnTo>
                    <a:pt x="97" y="181"/>
                  </a:lnTo>
                  <a:lnTo>
                    <a:pt x="68" y="180"/>
                  </a:lnTo>
                  <a:lnTo>
                    <a:pt x="69" y="215"/>
                  </a:lnTo>
                  <a:lnTo>
                    <a:pt x="39" y="201"/>
                  </a:lnTo>
                  <a:lnTo>
                    <a:pt x="22" y="208"/>
                  </a:lnTo>
                  <a:lnTo>
                    <a:pt x="37" y="231"/>
                  </a:lnTo>
                  <a:lnTo>
                    <a:pt x="6" y="262"/>
                  </a:lnTo>
                  <a:lnTo>
                    <a:pt x="0" y="28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85" name="Freeform 45"/>
            <p:cNvSpPr>
              <a:spLocks/>
            </p:cNvSpPr>
            <p:nvPr/>
          </p:nvSpPr>
          <p:spPr bwMode="auto">
            <a:xfrm>
              <a:off x="3639" y="2185"/>
              <a:ext cx="788" cy="312"/>
            </a:xfrm>
            <a:custGeom>
              <a:avLst/>
              <a:gdLst>
                <a:gd name="T0" fmla="*/ 63 w 584"/>
                <a:gd name="T1" fmla="*/ 211 h 213"/>
                <a:gd name="T2" fmla="*/ 63 w 584"/>
                <a:gd name="T3" fmla="*/ 217 h 213"/>
                <a:gd name="T4" fmla="*/ 46 w 584"/>
                <a:gd name="T5" fmla="*/ 259 h 213"/>
                <a:gd name="T6" fmla="*/ 66 w 584"/>
                <a:gd name="T7" fmla="*/ 319 h 213"/>
                <a:gd name="T8" fmla="*/ 0 w 584"/>
                <a:gd name="T9" fmla="*/ 369 h 213"/>
                <a:gd name="T10" fmla="*/ 12 w 584"/>
                <a:gd name="T11" fmla="*/ 457 h 213"/>
                <a:gd name="T12" fmla="*/ 293 w 584"/>
                <a:gd name="T13" fmla="*/ 431 h 213"/>
                <a:gd name="T14" fmla="*/ 622 w 584"/>
                <a:gd name="T15" fmla="*/ 387 h 213"/>
                <a:gd name="T16" fmla="*/ 788 w 584"/>
                <a:gd name="T17" fmla="*/ 352 h 213"/>
                <a:gd name="T18" fmla="*/ 823 w 584"/>
                <a:gd name="T19" fmla="*/ 234 h 213"/>
                <a:gd name="T20" fmla="*/ 881 w 584"/>
                <a:gd name="T21" fmla="*/ 227 h 213"/>
                <a:gd name="T22" fmla="*/ 1063 w 584"/>
                <a:gd name="T23" fmla="*/ 0 h 213"/>
                <a:gd name="T24" fmla="*/ 827 w 584"/>
                <a:gd name="T25" fmla="*/ 59 h 213"/>
                <a:gd name="T26" fmla="*/ 278 w 584"/>
                <a:gd name="T27" fmla="*/ 151 h 213"/>
                <a:gd name="T28" fmla="*/ 283 w 584"/>
                <a:gd name="T29" fmla="*/ 179 h 213"/>
                <a:gd name="T30" fmla="*/ 63 w 584"/>
                <a:gd name="T31" fmla="*/ 211 h 2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84" h="213">
                  <a:moveTo>
                    <a:pt x="35" y="98"/>
                  </a:moveTo>
                  <a:lnTo>
                    <a:pt x="35" y="101"/>
                  </a:lnTo>
                  <a:lnTo>
                    <a:pt x="25" y="121"/>
                  </a:lnTo>
                  <a:lnTo>
                    <a:pt x="36" y="149"/>
                  </a:lnTo>
                  <a:lnTo>
                    <a:pt x="0" y="172"/>
                  </a:lnTo>
                  <a:lnTo>
                    <a:pt x="7" y="213"/>
                  </a:lnTo>
                  <a:lnTo>
                    <a:pt x="161" y="201"/>
                  </a:lnTo>
                  <a:lnTo>
                    <a:pt x="342" y="180"/>
                  </a:lnTo>
                  <a:lnTo>
                    <a:pt x="433" y="164"/>
                  </a:lnTo>
                  <a:lnTo>
                    <a:pt x="452" y="109"/>
                  </a:lnTo>
                  <a:lnTo>
                    <a:pt x="484" y="106"/>
                  </a:lnTo>
                  <a:lnTo>
                    <a:pt x="584" y="0"/>
                  </a:lnTo>
                  <a:lnTo>
                    <a:pt x="454" y="27"/>
                  </a:lnTo>
                  <a:lnTo>
                    <a:pt x="153" y="70"/>
                  </a:lnTo>
                  <a:lnTo>
                    <a:pt x="156" y="83"/>
                  </a:lnTo>
                  <a:lnTo>
                    <a:pt x="35" y="9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86" name="Freeform 46"/>
            <p:cNvSpPr>
              <a:spLocks/>
            </p:cNvSpPr>
            <p:nvPr/>
          </p:nvSpPr>
          <p:spPr bwMode="auto">
            <a:xfrm>
              <a:off x="3561" y="2473"/>
              <a:ext cx="323" cy="610"/>
            </a:xfrm>
            <a:custGeom>
              <a:avLst/>
              <a:gdLst>
                <a:gd name="T0" fmla="*/ 123 w 239"/>
                <a:gd name="T1" fmla="*/ 29 h 417"/>
                <a:gd name="T2" fmla="*/ 57 w 239"/>
                <a:gd name="T3" fmla="*/ 181 h 417"/>
                <a:gd name="T4" fmla="*/ 0 w 239"/>
                <a:gd name="T5" fmla="*/ 281 h 417"/>
                <a:gd name="T6" fmla="*/ 19 w 239"/>
                <a:gd name="T7" fmla="*/ 398 h 417"/>
                <a:gd name="T8" fmla="*/ 86 w 239"/>
                <a:gd name="T9" fmla="*/ 556 h 417"/>
                <a:gd name="T10" fmla="*/ 32 w 239"/>
                <a:gd name="T11" fmla="*/ 720 h 417"/>
                <a:gd name="T12" fmla="*/ 11 w 239"/>
                <a:gd name="T13" fmla="*/ 805 h 417"/>
                <a:gd name="T14" fmla="*/ 265 w 239"/>
                <a:gd name="T15" fmla="*/ 771 h 417"/>
                <a:gd name="T16" fmla="*/ 277 w 239"/>
                <a:gd name="T17" fmla="*/ 879 h 417"/>
                <a:gd name="T18" fmla="*/ 328 w 239"/>
                <a:gd name="T19" fmla="*/ 892 h 417"/>
                <a:gd name="T20" fmla="*/ 343 w 239"/>
                <a:gd name="T21" fmla="*/ 837 h 417"/>
                <a:gd name="T22" fmla="*/ 437 w 239"/>
                <a:gd name="T23" fmla="*/ 822 h 417"/>
                <a:gd name="T24" fmla="*/ 416 w 239"/>
                <a:gd name="T25" fmla="*/ 639 h 417"/>
                <a:gd name="T26" fmla="*/ 411 w 239"/>
                <a:gd name="T27" fmla="*/ 0 h 417"/>
                <a:gd name="T28" fmla="*/ 123 w 239"/>
                <a:gd name="T29" fmla="*/ 29 h 4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9" h="417">
                  <a:moveTo>
                    <a:pt x="67" y="14"/>
                  </a:moveTo>
                  <a:lnTo>
                    <a:pt x="31" y="85"/>
                  </a:lnTo>
                  <a:lnTo>
                    <a:pt x="0" y="131"/>
                  </a:lnTo>
                  <a:lnTo>
                    <a:pt x="10" y="186"/>
                  </a:lnTo>
                  <a:lnTo>
                    <a:pt x="47" y="260"/>
                  </a:lnTo>
                  <a:lnTo>
                    <a:pt x="18" y="336"/>
                  </a:lnTo>
                  <a:lnTo>
                    <a:pt x="6" y="376"/>
                  </a:lnTo>
                  <a:lnTo>
                    <a:pt x="145" y="360"/>
                  </a:lnTo>
                  <a:lnTo>
                    <a:pt x="152" y="411"/>
                  </a:lnTo>
                  <a:lnTo>
                    <a:pt x="180" y="417"/>
                  </a:lnTo>
                  <a:lnTo>
                    <a:pt x="188" y="391"/>
                  </a:lnTo>
                  <a:lnTo>
                    <a:pt x="239" y="384"/>
                  </a:lnTo>
                  <a:lnTo>
                    <a:pt x="228" y="299"/>
                  </a:lnTo>
                  <a:lnTo>
                    <a:pt x="225"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87" name="Freeform 47"/>
            <p:cNvSpPr>
              <a:spLocks/>
            </p:cNvSpPr>
            <p:nvPr/>
          </p:nvSpPr>
          <p:spPr bwMode="auto">
            <a:xfrm>
              <a:off x="3864" y="2444"/>
              <a:ext cx="364" cy="616"/>
            </a:xfrm>
            <a:custGeom>
              <a:avLst/>
              <a:gdLst>
                <a:gd name="T0" fmla="*/ 0 w 270"/>
                <a:gd name="T1" fmla="*/ 45 h 421"/>
                <a:gd name="T2" fmla="*/ 318 w 270"/>
                <a:gd name="T3" fmla="*/ 0 h 421"/>
                <a:gd name="T4" fmla="*/ 419 w 270"/>
                <a:gd name="T5" fmla="*/ 416 h 421"/>
                <a:gd name="T6" fmla="*/ 491 w 270"/>
                <a:gd name="T7" fmla="*/ 484 h 421"/>
                <a:gd name="T8" fmla="*/ 434 w 270"/>
                <a:gd name="T9" fmla="*/ 606 h 421"/>
                <a:gd name="T10" fmla="*/ 489 w 270"/>
                <a:gd name="T11" fmla="*/ 724 h 421"/>
                <a:gd name="T12" fmla="*/ 162 w 270"/>
                <a:gd name="T13" fmla="*/ 767 h 421"/>
                <a:gd name="T14" fmla="*/ 177 w 270"/>
                <a:gd name="T15" fmla="*/ 868 h 421"/>
                <a:gd name="T16" fmla="*/ 129 w 270"/>
                <a:gd name="T17" fmla="*/ 901 h 421"/>
                <a:gd name="T18" fmla="*/ 90 w 270"/>
                <a:gd name="T19" fmla="*/ 773 h 421"/>
                <a:gd name="T20" fmla="*/ 67 w 270"/>
                <a:gd name="T21" fmla="*/ 878 h 421"/>
                <a:gd name="T22" fmla="*/ 27 w 270"/>
                <a:gd name="T23" fmla="*/ 868 h 421"/>
                <a:gd name="T24" fmla="*/ 12 w 270"/>
                <a:gd name="T25" fmla="*/ 762 h 421"/>
                <a:gd name="T26" fmla="*/ 1 w 270"/>
                <a:gd name="T27" fmla="*/ 672 h 421"/>
                <a:gd name="T28" fmla="*/ 0 w 270"/>
                <a:gd name="T29" fmla="*/ 45 h 4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0" h="421">
                  <a:moveTo>
                    <a:pt x="0" y="21"/>
                  </a:moveTo>
                  <a:lnTo>
                    <a:pt x="175" y="0"/>
                  </a:lnTo>
                  <a:lnTo>
                    <a:pt x="231" y="194"/>
                  </a:lnTo>
                  <a:lnTo>
                    <a:pt x="270" y="226"/>
                  </a:lnTo>
                  <a:lnTo>
                    <a:pt x="239" y="283"/>
                  </a:lnTo>
                  <a:lnTo>
                    <a:pt x="269" y="338"/>
                  </a:lnTo>
                  <a:lnTo>
                    <a:pt x="89" y="358"/>
                  </a:lnTo>
                  <a:lnTo>
                    <a:pt x="97" y="405"/>
                  </a:lnTo>
                  <a:lnTo>
                    <a:pt x="71" y="421"/>
                  </a:lnTo>
                  <a:lnTo>
                    <a:pt x="50" y="361"/>
                  </a:lnTo>
                  <a:lnTo>
                    <a:pt x="37" y="410"/>
                  </a:lnTo>
                  <a:lnTo>
                    <a:pt x="15" y="405"/>
                  </a:lnTo>
                  <a:lnTo>
                    <a:pt x="7" y="356"/>
                  </a:lnTo>
                  <a:lnTo>
                    <a:pt x="1" y="314"/>
                  </a:lnTo>
                  <a:lnTo>
                    <a:pt x="0" y="2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88" name="Freeform 48"/>
            <p:cNvSpPr>
              <a:spLocks/>
            </p:cNvSpPr>
            <p:nvPr/>
          </p:nvSpPr>
          <p:spPr bwMode="auto">
            <a:xfrm>
              <a:off x="4100" y="2413"/>
              <a:ext cx="504" cy="567"/>
            </a:xfrm>
            <a:custGeom>
              <a:avLst/>
              <a:gdLst>
                <a:gd name="T0" fmla="*/ 0 w 374"/>
                <a:gd name="T1" fmla="*/ 51 h 387"/>
                <a:gd name="T2" fmla="*/ 7 w 374"/>
                <a:gd name="T3" fmla="*/ 51 h 387"/>
                <a:gd name="T4" fmla="*/ 166 w 374"/>
                <a:gd name="T5" fmla="*/ 18 h 387"/>
                <a:gd name="T6" fmla="*/ 307 w 374"/>
                <a:gd name="T7" fmla="*/ 0 h 387"/>
                <a:gd name="T8" fmla="*/ 286 w 374"/>
                <a:gd name="T9" fmla="*/ 42 h 387"/>
                <a:gd name="T10" fmla="*/ 329 w 374"/>
                <a:gd name="T11" fmla="*/ 42 h 387"/>
                <a:gd name="T12" fmla="*/ 570 w 374"/>
                <a:gd name="T13" fmla="*/ 300 h 387"/>
                <a:gd name="T14" fmla="*/ 667 w 374"/>
                <a:gd name="T15" fmla="*/ 466 h 387"/>
                <a:gd name="T16" fmla="*/ 679 w 374"/>
                <a:gd name="T17" fmla="*/ 577 h 387"/>
                <a:gd name="T18" fmla="*/ 648 w 374"/>
                <a:gd name="T19" fmla="*/ 604 h 387"/>
                <a:gd name="T20" fmla="*/ 667 w 374"/>
                <a:gd name="T21" fmla="*/ 716 h 387"/>
                <a:gd name="T22" fmla="*/ 597 w 374"/>
                <a:gd name="T23" fmla="*/ 721 h 387"/>
                <a:gd name="T24" fmla="*/ 597 w 374"/>
                <a:gd name="T25" fmla="*/ 818 h 387"/>
                <a:gd name="T26" fmla="*/ 543 w 374"/>
                <a:gd name="T27" fmla="*/ 771 h 387"/>
                <a:gd name="T28" fmla="*/ 197 w 374"/>
                <a:gd name="T29" fmla="*/ 831 h 387"/>
                <a:gd name="T30" fmla="*/ 116 w 374"/>
                <a:gd name="T31" fmla="*/ 652 h 387"/>
                <a:gd name="T32" fmla="*/ 172 w 374"/>
                <a:gd name="T33" fmla="*/ 530 h 387"/>
                <a:gd name="T34" fmla="*/ 98 w 374"/>
                <a:gd name="T35" fmla="*/ 467 h 387"/>
                <a:gd name="T36" fmla="*/ 0 w 374"/>
                <a:gd name="T37" fmla="*/ 51 h 3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4" h="387">
                  <a:moveTo>
                    <a:pt x="0" y="24"/>
                  </a:moveTo>
                  <a:lnTo>
                    <a:pt x="4" y="24"/>
                  </a:lnTo>
                  <a:lnTo>
                    <a:pt x="91" y="8"/>
                  </a:lnTo>
                  <a:lnTo>
                    <a:pt x="169" y="0"/>
                  </a:lnTo>
                  <a:lnTo>
                    <a:pt x="157" y="20"/>
                  </a:lnTo>
                  <a:lnTo>
                    <a:pt x="181" y="20"/>
                  </a:lnTo>
                  <a:lnTo>
                    <a:pt x="314" y="140"/>
                  </a:lnTo>
                  <a:lnTo>
                    <a:pt x="367" y="217"/>
                  </a:lnTo>
                  <a:lnTo>
                    <a:pt x="374" y="269"/>
                  </a:lnTo>
                  <a:lnTo>
                    <a:pt x="357" y="281"/>
                  </a:lnTo>
                  <a:lnTo>
                    <a:pt x="367" y="334"/>
                  </a:lnTo>
                  <a:lnTo>
                    <a:pt x="329" y="336"/>
                  </a:lnTo>
                  <a:lnTo>
                    <a:pt x="329" y="381"/>
                  </a:lnTo>
                  <a:lnTo>
                    <a:pt x="299" y="359"/>
                  </a:lnTo>
                  <a:lnTo>
                    <a:pt x="108" y="387"/>
                  </a:lnTo>
                  <a:lnTo>
                    <a:pt x="64" y="304"/>
                  </a:lnTo>
                  <a:lnTo>
                    <a:pt x="95" y="247"/>
                  </a:lnTo>
                  <a:lnTo>
                    <a:pt x="54" y="218"/>
                  </a:lnTo>
                  <a:lnTo>
                    <a:pt x="0" y="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89" name="Freeform 49"/>
            <p:cNvSpPr>
              <a:spLocks/>
            </p:cNvSpPr>
            <p:nvPr/>
          </p:nvSpPr>
          <p:spPr bwMode="auto">
            <a:xfrm>
              <a:off x="4312" y="2337"/>
              <a:ext cx="460" cy="395"/>
            </a:xfrm>
            <a:custGeom>
              <a:avLst/>
              <a:gdLst>
                <a:gd name="T0" fmla="*/ 23 w 342"/>
                <a:gd name="T1" fmla="*/ 102 h 270"/>
                <a:gd name="T2" fmla="*/ 73 w 342"/>
                <a:gd name="T3" fmla="*/ 47 h 270"/>
                <a:gd name="T4" fmla="*/ 257 w 342"/>
                <a:gd name="T5" fmla="*/ 0 h 270"/>
                <a:gd name="T6" fmla="*/ 313 w 342"/>
                <a:gd name="T7" fmla="*/ 32 h 270"/>
                <a:gd name="T8" fmla="*/ 432 w 342"/>
                <a:gd name="T9" fmla="*/ 6 h 270"/>
                <a:gd name="T10" fmla="*/ 530 w 342"/>
                <a:gd name="T11" fmla="*/ 89 h 270"/>
                <a:gd name="T12" fmla="*/ 619 w 342"/>
                <a:gd name="T13" fmla="*/ 154 h 270"/>
                <a:gd name="T14" fmla="*/ 568 w 342"/>
                <a:gd name="T15" fmla="*/ 328 h 270"/>
                <a:gd name="T16" fmla="*/ 494 w 342"/>
                <a:gd name="T17" fmla="*/ 415 h 270"/>
                <a:gd name="T18" fmla="*/ 413 w 342"/>
                <a:gd name="T19" fmla="*/ 440 h 270"/>
                <a:gd name="T20" fmla="*/ 429 w 342"/>
                <a:gd name="T21" fmla="*/ 512 h 270"/>
                <a:gd name="T22" fmla="*/ 379 w 342"/>
                <a:gd name="T23" fmla="*/ 578 h 270"/>
                <a:gd name="T24" fmla="*/ 284 w 342"/>
                <a:gd name="T25" fmla="*/ 415 h 270"/>
                <a:gd name="T26" fmla="*/ 42 w 342"/>
                <a:gd name="T27" fmla="*/ 154 h 270"/>
                <a:gd name="T28" fmla="*/ 0 w 342"/>
                <a:gd name="T29" fmla="*/ 154 h 270"/>
                <a:gd name="T30" fmla="*/ 23 w 342"/>
                <a:gd name="T31" fmla="*/ 102 h 2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2" h="270">
                  <a:moveTo>
                    <a:pt x="13" y="48"/>
                  </a:moveTo>
                  <a:lnTo>
                    <a:pt x="40" y="22"/>
                  </a:lnTo>
                  <a:lnTo>
                    <a:pt x="142" y="0"/>
                  </a:lnTo>
                  <a:lnTo>
                    <a:pt x="173" y="15"/>
                  </a:lnTo>
                  <a:lnTo>
                    <a:pt x="239" y="3"/>
                  </a:lnTo>
                  <a:lnTo>
                    <a:pt x="293" y="42"/>
                  </a:lnTo>
                  <a:lnTo>
                    <a:pt x="342" y="72"/>
                  </a:lnTo>
                  <a:lnTo>
                    <a:pt x="314" y="153"/>
                  </a:lnTo>
                  <a:lnTo>
                    <a:pt x="273" y="194"/>
                  </a:lnTo>
                  <a:lnTo>
                    <a:pt x="228" y="206"/>
                  </a:lnTo>
                  <a:lnTo>
                    <a:pt x="237" y="239"/>
                  </a:lnTo>
                  <a:lnTo>
                    <a:pt x="210" y="270"/>
                  </a:lnTo>
                  <a:lnTo>
                    <a:pt x="157" y="194"/>
                  </a:lnTo>
                  <a:lnTo>
                    <a:pt x="23" y="72"/>
                  </a:lnTo>
                  <a:lnTo>
                    <a:pt x="0" y="72"/>
                  </a:lnTo>
                  <a:lnTo>
                    <a:pt x="13" y="4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90" name="Freeform 50"/>
            <p:cNvSpPr>
              <a:spLocks/>
            </p:cNvSpPr>
            <p:nvPr/>
          </p:nvSpPr>
          <p:spPr bwMode="auto">
            <a:xfrm>
              <a:off x="3968" y="2873"/>
              <a:ext cx="862" cy="634"/>
            </a:xfrm>
            <a:custGeom>
              <a:avLst/>
              <a:gdLst>
                <a:gd name="T0" fmla="*/ 0 w 639"/>
                <a:gd name="T1" fmla="*/ 89 h 433"/>
                <a:gd name="T2" fmla="*/ 320 w 639"/>
                <a:gd name="T3" fmla="*/ 54 h 433"/>
                <a:gd name="T4" fmla="*/ 355 w 639"/>
                <a:gd name="T5" fmla="*/ 114 h 433"/>
                <a:gd name="T6" fmla="*/ 697 w 639"/>
                <a:gd name="T7" fmla="*/ 54 h 433"/>
                <a:gd name="T8" fmla="*/ 755 w 639"/>
                <a:gd name="T9" fmla="*/ 102 h 433"/>
                <a:gd name="T10" fmla="*/ 755 w 639"/>
                <a:gd name="T11" fmla="*/ 9 h 433"/>
                <a:gd name="T12" fmla="*/ 751 w 639"/>
                <a:gd name="T13" fmla="*/ 0 h 433"/>
                <a:gd name="T14" fmla="*/ 819 w 639"/>
                <a:gd name="T15" fmla="*/ 4 h 433"/>
                <a:gd name="T16" fmla="*/ 892 w 639"/>
                <a:gd name="T17" fmla="*/ 149 h 433"/>
                <a:gd name="T18" fmla="*/ 1006 w 639"/>
                <a:gd name="T19" fmla="*/ 343 h 433"/>
                <a:gd name="T20" fmla="*/ 1064 w 639"/>
                <a:gd name="T21" fmla="*/ 512 h 433"/>
                <a:gd name="T22" fmla="*/ 1151 w 639"/>
                <a:gd name="T23" fmla="*/ 630 h 433"/>
                <a:gd name="T24" fmla="*/ 1163 w 639"/>
                <a:gd name="T25" fmla="*/ 799 h 433"/>
                <a:gd name="T26" fmla="*/ 1136 w 639"/>
                <a:gd name="T27" fmla="*/ 902 h 433"/>
                <a:gd name="T28" fmla="*/ 1013 w 639"/>
                <a:gd name="T29" fmla="*/ 928 h 433"/>
                <a:gd name="T30" fmla="*/ 994 w 639"/>
                <a:gd name="T31" fmla="*/ 886 h 433"/>
                <a:gd name="T32" fmla="*/ 908 w 639"/>
                <a:gd name="T33" fmla="*/ 826 h 433"/>
                <a:gd name="T34" fmla="*/ 881 w 639"/>
                <a:gd name="T35" fmla="*/ 761 h 433"/>
                <a:gd name="T36" fmla="*/ 857 w 639"/>
                <a:gd name="T37" fmla="*/ 735 h 433"/>
                <a:gd name="T38" fmla="*/ 844 w 639"/>
                <a:gd name="T39" fmla="*/ 678 h 433"/>
                <a:gd name="T40" fmla="*/ 824 w 639"/>
                <a:gd name="T41" fmla="*/ 694 h 433"/>
                <a:gd name="T42" fmla="*/ 755 w 639"/>
                <a:gd name="T43" fmla="*/ 615 h 433"/>
                <a:gd name="T44" fmla="*/ 772 w 639"/>
                <a:gd name="T45" fmla="*/ 545 h 433"/>
                <a:gd name="T46" fmla="*/ 755 w 639"/>
                <a:gd name="T47" fmla="*/ 504 h 433"/>
                <a:gd name="T48" fmla="*/ 735 w 639"/>
                <a:gd name="T49" fmla="*/ 517 h 433"/>
                <a:gd name="T50" fmla="*/ 737 w 639"/>
                <a:gd name="T51" fmla="*/ 559 h 433"/>
                <a:gd name="T52" fmla="*/ 715 w 639"/>
                <a:gd name="T53" fmla="*/ 504 h 433"/>
                <a:gd name="T54" fmla="*/ 716 w 639"/>
                <a:gd name="T55" fmla="*/ 373 h 433"/>
                <a:gd name="T56" fmla="*/ 673 w 639"/>
                <a:gd name="T57" fmla="*/ 296 h 433"/>
                <a:gd name="T58" fmla="*/ 567 w 639"/>
                <a:gd name="T59" fmla="*/ 231 h 433"/>
                <a:gd name="T60" fmla="*/ 511 w 639"/>
                <a:gd name="T61" fmla="*/ 161 h 433"/>
                <a:gd name="T62" fmla="*/ 449 w 639"/>
                <a:gd name="T63" fmla="*/ 152 h 433"/>
                <a:gd name="T64" fmla="*/ 424 w 639"/>
                <a:gd name="T65" fmla="*/ 198 h 433"/>
                <a:gd name="T66" fmla="*/ 335 w 639"/>
                <a:gd name="T67" fmla="*/ 230 h 433"/>
                <a:gd name="T68" fmla="*/ 282 w 639"/>
                <a:gd name="T69" fmla="*/ 198 h 433"/>
                <a:gd name="T70" fmla="*/ 255 w 639"/>
                <a:gd name="T71" fmla="*/ 149 h 433"/>
                <a:gd name="T72" fmla="*/ 85 w 639"/>
                <a:gd name="T73" fmla="*/ 190 h 433"/>
                <a:gd name="T74" fmla="*/ 49 w 639"/>
                <a:gd name="T75" fmla="*/ 157 h 433"/>
                <a:gd name="T76" fmla="*/ 9 w 639"/>
                <a:gd name="T77" fmla="*/ 195 h 433"/>
                <a:gd name="T78" fmla="*/ 0 w 639"/>
                <a:gd name="T79" fmla="*/ 89 h 4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9" h="433">
                  <a:moveTo>
                    <a:pt x="0" y="42"/>
                  </a:moveTo>
                  <a:lnTo>
                    <a:pt x="176" y="25"/>
                  </a:lnTo>
                  <a:lnTo>
                    <a:pt x="195" y="53"/>
                  </a:lnTo>
                  <a:lnTo>
                    <a:pt x="383" y="25"/>
                  </a:lnTo>
                  <a:lnTo>
                    <a:pt x="415" y="48"/>
                  </a:lnTo>
                  <a:lnTo>
                    <a:pt x="415" y="4"/>
                  </a:lnTo>
                  <a:lnTo>
                    <a:pt x="413" y="0"/>
                  </a:lnTo>
                  <a:lnTo>
                    <a:pt x="450" y="2"/>
                  </a:lnTo>
                  <a:lnTo>
                    <a:pt x="490" y="70"/>
                  </a:lnTo>
                  <a:lnTo>
                    <a:pt x="553" y="160"/>
                  </a:lnTo>
                  <a:lnTo>
                    <a:pt x="585" y="239"/>
                  </a:lnTo>
                  <a:lnTo>
                    <a:pt x="632" y="294"/>
                  </a:lnTo>
                  <a:lnTo>
                    <a:pt x="639" y="373"/>
                  </a:lnTo>
                  <a:lnTo>
                    <a:pt x="624" y="421"/>
                  </a:lnTo>
                  <a:lnTo>
                    <a:pt x="557" y="433"/>
                  </a:lnTo>
                  <a:lnTo>
                    <a:pt x="546" y="413"/>
                  </a:lnTo>
                  <a:lnTo>
                    <a:pt x="499" y="385"/>
                  </a:lnTo>
                  <a:lnTo>
                    <a:pt x="484" y="355"/>
                  </a:lnTo>
                  <a:lnTo>
                    <a:pt x="471" y="343"/>
                  </a:lnTo>
                  <a:lnTo>
                    <a:pt x="464" y="316"/>
                  </a:lnTo>
                  <a:lnTo>
                    <a:pt x="453" y="324"/>
                  </a:lnTo>
                  <a:lnTo>
                    <a:pt x="415" y="287"/>
                  </a:lnTo>
                  <a:lnTo>
                    <a:pt x="424" y="254"/>
                  </a:lnTo>
                  <a:lnTo>
                    <a:pt x="415" y="235"/>
                  </a:lnTo>
                  <a:lnTo>
                    <a:pt x="404" y="241"/>
                  </a:lnTo>
                  <a:lnTo>
                    <a:pt x="405" y="261"/>
                  </a:lnTo>
                  <a:lnTo>
                    <a:pt x="393" y="235"/>
                  </a:lnTo>
                  <a:lnTo>
                    <a:pt x="394" y="174"/>
                  </a:lnTo>
                  <a:lnTo>
                    <a:pt x="370" y="138"/>
                  </a:lnTo>
                  <a:lnTo>
                    <a:pt x="311" y="108"/>
                  </a:lnTo>
                  <a:lnTo>
                    <a:pt x="281" y="75"/>
                  </a:lnTo>
                  <a:lnTo>
                    <a:pt x="247" y="71"/>
                  </a:lnTo>
                  <a:lnTo>
                    <a:pt x="233" y="92"/>
                  </a:lnTo>
                  <a:lnTo>
                    <a:pt x="184" y="107"/>
                  </a:lnTo>
                  <a:lnTo>
                    <a:pt x="155" y="92"/>
                  </a:lnTo>
                  <a:lnTo>
                    <a:pt x="140" y="70"/>
                  </a:lnTo>
                  <a:lnTo>
                    <a:pt x="47" y="89"/>
                  </a:lnTo>
                  <a:lnTo>
                    <a:pt x="27" y="73"/>
                  </a:lnTo>
                  <a:lnTo>
                    <a:pt x="5" y="91"/>
                  </a:lnTo>
                  <a:lnTo>
                    <a:pt x="0" y="4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91" name="Freeform 51"/>
            <p:cNvSpPr>
              <a:spLocks/>
            </p:cNvSpPr>
            <p:nvPr/>
          </p:nvSpPr>
          <p:spPr bwMode="auto">
            <a:xfrm>
              <a:off x="4221" y="2065"/>
              <a:ext cx="793" cy="377"/>
            </a:xfrm>
            <a:custGeom>
              <a:avLst/>
              <a:gdLst>
                <a:gd name="T0" fmla="*/ 36 w 588"/>
                <a:gd name="T1" fmla="*/ 408 h 258"/>
                <a:gd name="T2" fmla="*/ 0 w 588"/>
                <a:gd name="T3" fmla="*/ 525 h 258"/>
                <a:gd name="T4" fmla="*/ 138 w 588"/>
                <a:gd name="T5" fmla="*/ 509 h 258"/>
                <a:gd name="T6" fmla="*/ 193 w 588"/>
                <a:gd name="T7" fmla="*/ 454 h 258"/>
                <a:gd name="T8" fmla="*/ 380 w 588"/>
                <a:gd name="T9" fmla="*/ 397 h 258"/>
                <a:gd name="T10" fmla="*/ 433 w 588"/>
                <a:gd name="T11" fmla="*/ 430 h 258"/>
                <a:gd name="T12" fmla="*/ 557 w 588"/>
                <a:gd name="T13" fmla="*/ 408 h 258"/>
                <a:gd name="T14" fmla="*/ 557 w 588"/>
                <a:gd name="T15" fmla="*/ 414 h 258"/>
                <a:gd name="T16" fmla="*/ 744 w 588"/>
                <a:gd name="T17" fmla="*/ 551 h 258"/>
                <a:gd name="T18" fmla="*/ 851 w 588"/>
                <a:gd name="T19" fmla="*/ 510 h 258"/>
                <a:gd name="T20" fmla="*/ 913 w 588"/>
                <a:gd name="T21" fmla="*/ 358 h 258"/>
                <a:gd name="T22" fmla="*/ 1018 w 588"/>
                <a:gd name="T23" fmla="*/ 316 h 258"/>
                <a:gd name="T24" fmla="*/ 1069 w 588"/>
                <a:gd name="T25" fmla="*/ 205 h 258"/>
                <a:gd name="T26" fmla="*/ 1068 w 588"/>
                <a:gd name="T27" fmla="*/ 70 h 258"/>
                <a:gd name="T28" fmla="*/ 1053 w 588"/>
                <a:gd name="T29" fmla="*/ 181 h 258"/>
                <a:gd name="T30" fmla="*/ 995 w 588"/>
                <a:gd name="T31" fmla="*/ 278 h 258"/>
                <a:gd name="T32" fmla="*/ 971 w 588"/>
                <a:gd name="T33" fmla="*/ 269 h 258"/>
                <a:gd name="T34" fmla="*/ 893 w 588"/>
                <a:gd name="T35" fmla="*/ 295 h 258"/>
                <a:gd name="T36" fmla="*/ 893 w 588"/>
                <a:gd name="T37" fmla="*/ 263 h 258"/>
                <a:gd name="T38" fmla="*/ 971 w 588"/>
                <a:gd name="T39" fmla="*/ 232 h 258"/>
                <a:gd name="T40" fmla="*/ 898 w 588"/>
                <a:gd name="T41" fmla="*/ 222 h 258"/>
                <a:gd name="T42" fmla="*/ 980 w 588"/>
                <a:gd name="T43" fmla="*/ 193 h 258"/>
                <a:gd name="T44" fmla="*/ 1013 w 588"/>
                <a:gd name="T45" fmla="*/ 207 h 258"/>
                <a:gd name="T46" fmla="*/ 1028 w 588"/>
                <a:gd name="T47" fmla="*/ 102 h 258"/>
                <a:gd name="T48" fmla="*/ 1007 w 588"/>
                <a:gd name="T49" fmla="*/ 77 h 258"/>
                <a:gd name="T50" fmla="*/ 912 w 588"/>
                <a:gd name="T51" fmla="*/ 120 h 258"/>
                <a:gd name="T52" fmla="*/ 913 w 588"/>
                <a:gd name="T53" fmla="*/ 56 h 258"/>
                <a:gd name="T54" fmla="*/ 953 w 588"/>
                <a:gd name="T55" fmla="*/ 73 h 258"/>
                <a:gd name="T56" fmla="*/ 1007 w 588"/>
                <a:gd name="T57" fmla="*/ 23 h 258"/>
                <a:gd name="T58" fmla="*/ 979 w 588"/>
                <a:gd name="T59" fmla="*/ 0 h 258"/>
                <a:gd name="T60" fmla="*/ 658 w 588"/>
                <a:gd name="T61" fmla="*/ 85 h 258"/>
                <a:gd name="T62" fmla="*/ 267 w 588"/>
                <a:gd name="T63" fmla="*/ 180 h 258"/>
                <a:gd name="T64" fmla="*/ 89 w 588"/>
                <a:gd name="T65" fmla="*/ 403 h 258"/>
                <a:gd name="T66" fmla="*/ 36 w 588"/>
                <a:gd name="T67" fmla="*/ 408 h 2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8" h="258">
                  <a:moveTo>
                    <a:pt x="20" y="191"/>
                  </a:moveTo>
                  <a:lnTo>
                    <a:pt x="0" y="246"/>
                  </a:lnTo>
                  <a:lnTo>
                    <a:pt x="76" y="238"/>
                  </a:lnTo>
                  <a:lnTo>
                    <a:pt x="106" y="213"/>
                  </a:lnTo>
                  <a:lnTo>
                    <a:pt x="209" y="186"/>
                  </a:lnTo>
                  <a:lnTo>
                    <a:pt x="238" y="201"/>
                  </a:lnTo>
                  <a:lnTo>
                    <a:pt x="306" y="191"/>
                  </a:lnTo>
                  <a:lnTo>
                    <a:pt x="306" y="194"/>
                  </a:lnTo>
                  <a:lnTo>
                    <a:pt x="409" y="258"/>
                  </a:lnTo>
                  <a:lnTo>
                    <a:pt x="468" y="239"/>
                  </a:lnTo>
                  <a:lnTo>
                    <a:pt x="502" y="168"/>
                  </a:lnTo>
                  <a:lnTo>
                    <a:pt x="560" y="148"/>
                  </a:lnTo>
                  <a:lnTo>
                    <a:pt x="588" y="96"/>
                  </a:lnTo>
                  <a:lnTo>
                    <a:pt x="587" y="33"/>
                  </a:lnTo>
                  <a:lnTo>
                    <a:pt x="579" y="85"/>
                  </a:lnTo>
                  <a:lnTo>
                    <a:pt x="547" y="130"/>
                  </a:lnTo>
                  <a:lnTo>
                    <a:pt x="534" y="126"/>
                  </a:lnTo>
                  <a:lnTo>
                    <a:pt x="491" y="138"/>
                  </a:lnTo>
                  <a:lnTo>
                    <a:pt x="491" y="123"/>
                  </a:lnTo>
                  <a:lnTo>
                    <a:pt x="534" y="109"/>
                  </a:lnTo>
                  <a:lnTo>
                    <a:pt x="494" y="104"/>
                  </a:lnTo>
                  <a:lnTo>
                    <a:pt x="539" y="90"/>
                  </a:lnTo>
                  <a:lnTo>
                    <a:pt x="557" y="97"/>
                  </a:lnTo>
                  <a:lnTo>
                    <a:pt x="565" y="48"/>
                  </a:lnTo>
                  <a:lnTo>
                    <a:pt x="554" y="36"/>
                  </a:lnTo>
                  <a:lnTo>
                    <a:pt x="501" y="56"/>
                  </a:lnTo>
                  <a:lnTo>
                    <a:pt x="502" y="26"/>
                  </a:lnTo>
                  <a:lnTo>
                    <a:pt x="524" y="34"/>
                  </a:lnTo>
                  <a:lnTo>
                    <a:pt x="554" y="11"/>
                  </a:lnTo>
                  <a:lnTo>
                    <a:pt x="538" y="0"/>
                  </a:lnTo>
                  <a:lnTo>
                    <a:pt x="362" y="40"/>
                  </a:lnTo>
                  <a:lnTo>
                    <a:pt x="147" y="84"/>
                  </a:lnTo>
                  <a:lnTo>
                    <a:pt x="49" y="189"/>
                  </a:lnTo>
                  <a:lnTo>
                    <a:pt x="20"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92" name="Freeform 52"/>
            <p:cNvSpPr>
              <a:spLocks/>
            </p:cNvSpPr>
            <p:nvPr/>
          </p:nvSpPr>
          <p:spPr bwMode="auto">
            <a:xfrm>
              <a:off x="4254" y="1753"/>
              <a:ext cx="694" cy="468"/>
            </a:xfrm>
            <a:custGeom>
              <a:avLst/>
              <a:gdLst>
                <a:gd name="T0" fmla="*/ 153 w 514"/>
                <a:gd name="T1" fmla="*/ 480 h 320"/>
                <a:gd name="T2" fmla="*/ 126 w 514"/>
                <a:gd name="T3" fmla="*/ 550 h 320"/>
                <a:gd name="T4" fmla="*/ 88 w 514"/>
                <a:gd name="T5" fmla="*/ 569 h 320"/>
                <a:gd name="T6" fmla="*/ 85 w 514"/>
                <a:gd name="T7" fmla="*/ 614 h 320"/>
                <a:gd name="T8" fmla="*/ 4 w 514"/>
                <a:gd name="T9" fmla="*/ 648 h 320"/>
                <a:gd name="T10" fmla="*/ 0 w 514"/>
                <a:gd name="T11" fmla="*/ 684 h 320"/>
                <a:gd name="T12" fmla="*/ 223 w 514"/>
                <a:gd name="T13" fmla="*/ 639 h 320"/>
                <a:gd name="T14" fmla="*/ 625 w 514"/>
                <a:gd name="T15" fmla="*/ 541 h 320"/>
                <a:gd name="T16" fmla="*/ 937 w 514"/>
                <a:gd name="T17" fmla="*/ 453 h 320"/>
                <a:gd name="T18" fmla="*/ 937 w 514"/>
                <a:gd name="T19" fmla="*/ 385 h 320"/>
                <a:gd name="T20" fmla="*/ 902 w 514"/>
                <a:gd name="T21" fmla="*/ 364 h 320"/>
                <a:gd name="T22" fmla="*/ 875 w 514"/>
                <a:gd name="T23" fmla="*/ 398 h 320"/>
                <a:gd name="T24" fmla="*/ 860 w 514"/>
                <a:gd name="T25" fmla="*/ 304 h 320"/>
                <a:gd name="T26" fmla="*/ 875 w 514"/>
                <a:gd name="T27" fmla="*/ 222 h 320"/>
                <a:gd name="T28" fmla="*/ 760 w 514"/>
                <a:gd name="T29" fmla="*/ 161 h 320"/>
                <a:gd name="T30" fmla="*/ 680 w 514"/>
                <a:gd name="T31" fmla="*/ 176 h 320"/>
                <a:gd name="T32" fmla="*/ 678 w 514"/>
                <a:gd name="T33" fmla="*/ 50 h 320"/>
                <a:gd name="T34" fmla="*/ 597 w 514"/>
                <a:gd name="T35" fmla="*/ 0 h 320"/>
                <a:gd name="T36" fmla="*/ 536 w 514"/>
                <a:gd name="T37" fmla="*/ 29 h 320"/>
                <a:gd name="T38" fmla="*/ 494 w 514"/>
                <a:gd name="T39" fmla="*/ 149 h 320"/>
                <a:gd name="T40" fmla="*/ 421 w 514"/>
                <a:gd name="T41" fmla="*/ 197 h 320"/>
                <a:gd name="T42" fmla="*/ 392 w 514"/>
                <a:gd name="T43" fmla="*/ 388 h 320"/>
                <a:gd name="T44" fmla="*/ 274 w 514"/>
                <a:gd name="T45" fmla="*/ 480 h 320"/>
                <a:gd name="T46" fmla="*/ 178 w 514"/>
                <a:gd name="T47" fmla="*/ 518 h 320"/>
                <a:gd name="T48" fmla="*/ 153 w 514"/>
                <a:gd name="T49" fmla="*/ 480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14" h="320">
                  <a:moveTo>
                    <a:pt x="84" y="224"/>
                  </a:moveTo>
                  <a:lnTo>
                    <a:pt x="69" y="257"/>
                  </a:lnTo>
                  <a:lnTo>
                    <a:pt x="48" y="266"/>
                  </a:lnTo>
                  <a:lnTo>
                    <a:pt x="47" y="287"/>
                  </a:lnTo>
                  <a:lnTo>
                    <a:pt x="2" y="303"/>
                  </a:lnTo>
                  <a:lnTo>
                    <a:pt x="0" y="320"/>
                  </a:lnTo>
                  <a:lnTo>
                    <a:pt x="122" y="299"/>
                  </a:lnTo>
                  <a:lnTo>
                    <a:pt x="343" y="253"/>
                  </a:lnTo>
                  <a:lnTo>
                    <a:pt x="514" y="212"/>
                  </a:lnTo>
                  <a:lnTo>
                    <a:pt x="514" y="180"/>
                  </a:lnTo>
                  <a:lnTo>
                    <a:pt x="495" y="170"/>
                  </a:lnTo>
                  <a:lnTo>
                    <a:pt x="480" y="186"/>
                  </a:lnTo>
                  <a:lnTo>
                    <a:pt x="472" y="142"/>
                  </a:lnTo>
                  <a:lnTo>
                    <a:pt x="480" y="104"/>
                  </a:lnTo>
                  <a:lnTo>
                    <a:pt x="417" y="75"/>
                  </a:lnTo>
                  <a:lnTo>
                    <a:pt x="373" y="82"/>
                  </a:lnTo>
                  <a:lnTo>
                    <a:pt x="372" y="23"/>
                  </a:lnTo>
                  <a:lnTo>
                    <a:pt x="327" y="0"/>
                  </a:lnTo>
                  <a:lnTo>
                    <a:pt x="294" y="14"/>
                  </a:lnTo>
                  <a:lnTo>
                    <a:pt x="271" y="70"/>
                  </a:lnTo>
                  <a:lnTo>
                    <a:pt x="231" y="92"/>
                  </a:lnTo>
                  <a:lnTo>
                    <a:pt x="215" y="181"/>
                  </a:lnTo>
                  <a:lnTo>
                    <a:pt x="150" y="224"/>
                  </a:lnTo>
                  <a:lnTo>
                    <a:pt x="98" y="242"/>
                  </a:lnTo>
                  <a:lnTo>
                    <a:pt x="84" y="2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93" name="Freeform 53"/>
            <p:cNvSpPr>
              <a:spLocks/>
            </p:cNvSpPr>
            <p:nvPr/>
          </p:nvSpPr>
          <p:spPr bwMode="auto">
            <a:xfrm>
              <a:off x="4302" y="1661"/>
              <a:ext cx="393" cy="446"/>
            </a:xfrm>
            <a:custGeom>
              <a:avLst/>
              <a:gdLst>
                <a:gd name="T0" fmla="*/ 55 w 291"/>
                <a:gd name="T1" fmla="*/ 341 h 305"/>
                <a:gd name="T2" fmla="*/ 12 w 291"/>
                <a:gd name="T3" fmla="*/ 328 h 305"/>
                <a:gd name="T4" fmla="*/ 0 w 291"/>
                <a:gd name="T5" fmla="*/ 430 h 305"/>
                <a:gd name="T6" fmla="*/ 12 w 291"/>
                <a:gd name="T7" fmla="*/ 541 h 305"/>
                <a:gd name="T8" fmla="*/ 92 w 291"/>
                <a:gd name="T9" fmla="*/ 614 h 305"/>
                <a:gd name="T10" fmla="*/ 109 w 291"/>
                <a:gd name="T11" fmla="*/ 652 h 305"/>
                <a:gd name="T12" fmla="*/ 207 w 291"/>
                <a:gd name="T13" fmla="*/ 614 h 305"/>
                <a:gd name="T14" fmla="*/ 323 w 291"/>
                <a:gd name="T15" fmla="*/ 526 h 305"/>
                <a:gd name="T16" fmla="*/ 355 w 291"/>
                <a:gd name="T17" fmla="*/ 336 h 305"/>
                <a:gd name="T18" fmla="*/ 431 w 291"/>
                <a:gd name="T19" fmla="*/ 284 h 305"/>
                <a:gd name="T20" fmla="*/ 473 w 291"/>
                <a:gd name="T21" fmla="*/ 167 h 305"/>
                <a:gd name="T22" fmla="*/ 531 w 291"/>
                <a:gd name="T23" fmla="*/ 135 h 305"/>
                <a:gd name="T24" fmla="*/ 454 w 291"/>
                <a:gd name="T25" fmla="*/ 120 h 305"/>
                <a:gd name="T26" fmla="*/ 319 w 291"/>
                <a:gd name="T27" fmla="*/ 205 h 305"/>
                <a:gd name="T28" fmla="*/ 298 w 291"/>
                <a:gd name="T29" fmla="*/ 121 h 305"/>
                <a:gd name="T30" fmla="*/ 184 w 291"/>
                <a:gd name="T31" fmla="*/ 130 h 305"/>
                <a:gd name="T32" fmla="*/ 157 w 291"/>
                <a:gd name="T33" fmla="*/ 0 h 305"/>
                <a:gd name="T34" fmla="*/ 128 w 291"/>
                <a:gd name="T35" fmla="*/ 34 h 305"/>
                <a:gd name="T36" fmla="*/ 136 w 291"/>
                <a:gd name="T37" fmla="*/ 221 h 305"/>
                <a:gd name="T38" fmla="*/ 84 w 291"/>
                <a:gd name="T39" fmla="*/ 237 h 305"/>
                <a:gd name="T40" fmla="*/ 55 w 291"/>
                <a:gd name="T41" fmla="*/ 341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305">
                  <a:moveTo>
                    <a:pt x="30" y="159"/>
                  </a:moveTo>
                  <a:lnTo>
                    <a:pt x="7" y="153"/>
                  </a:lnTo>
                  <a:lnTo>
                    <a:pt x="0" y="201"/>
                  </a:lnTo>
                  <a:lnTo>
                    <a:pt x="7" y="253"/>
                  </a:lnTo>
                  <a:lnTo>
                    <a:pt x="50" y="287"/>
                  </a:lnTo>
                  <a:lnTo>
                    <a:pt x="60" y="305"/>
                  </a:lnTo>
                  <a:lnTo>
                    <a:pt x="113" y="287"/>
                  </a:lnTo>
                  <a:lnTo>
                    <a:pt x="177" y="246"/>
                  </a:lnTo>
                  <a:lnTo>
                    <a:pt x="195" y="157"/>
                  </a:lnTo>
                  <a:lnTo>
                    <a:pt x="236" y="133"/>
                  </a:lnTo>
                  <a:lnTo>
                    <a:pt x="259" y="78"/>
                  </a:lnTo>
                  <a:lnTo>
                    <a:pt x="291" y="63"/>
                  </a:lnTo>
                  <a:lnTo>
                    <a:pt x="249" y="56"/>
                  </a:lnTo>
                  <a:lnTo>
                    <a:pt x="175" y="96"/>
                  </a:lnTo>
                  <a:lnTo>
                    <a:pt x="164" y="57"/>
                  </a:lnTo>
                  <a:lnTo>
                    <a:pt x="101" y="61"/>
                  </a:lnTo>
                  <a:lnTo>
                    <a:pt x="86" y="0"/>
                  </a:lnTo>
                  <a:lnTo>
                    <a:pt x="70" y="16"/>
                  </a:lnTo>
                  <a:lnTo>
                    <a:pt x="75" y="103"/>
                  </a:lnTo>
                  <a:lnTo>
                    <a:pt x="46" y="111"/>
                  </a:lnTo>
                  <a:lnTo>
                    <a:pt x="30" y="15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94" name="Freeform 54"/>
            <p:cNvSpPr>
              <a:spLocks/>
            </p:cNvSpPr>
            <p:nvPr/>
          </p:nvSpPr>
          <p:spPr bwMode="auto">
            <a:xfrm>
              <a:off x="4390" y="1374"/>
              <a:ext cx="531" cy="379"/>
            </a:xfrm>
            <a:custGeom>
              <a:avLst/>
              <a:gdLst>
                <a:gd name="T0" fmla="*/ 66 w 394"/>
                <a:gd name="T1" fmla="*/ 82 h 259"/>
                <a:gd name="T2" fmla="*/ 0 w 394"/>
                <a:gd name="T3" fmla="*/ 154 h 259"/>
                <a:gd name="T4" fmla="*/ 36 w 394"/>
                <a:gd name="T5" fmla="*/ 424 h 259"/>
                <a:gd name="T6" fmla="*/ 66 w 394"/>
                <a:gd name="T7" fmla="*/ 555 h 259"/>
                <a:gd name="T8" fmla="*/ 187 w 394"/>
                <a:gd name="T9" fmla="*/ 544 h 259"/>
                <a:gd name="T10" fmla="*/ 639 w 394"/>
                <a:gd name="T11" fmla="*/ 443 h 259"/>
                <a:gd name="T12" fmla="*/ 670 w 394"/>
                <a:gd name="T13" fmla="*/ 426 h 259"/>
                <a:gd name="T14" fmla="*/ 716 w 394"/>
                <a:gd name="T15" fmla="*/ 301 h 259"/>
                <a:gd name="T16" fmla="*/ 648 w 394"/>
                <a:gd name="T17" fmla="*/ 234 h 259"/>
                <a:gd name="T18" fmla="*/ 685 w 394"/>
                <a:gd name="T19" fmla="*/ 73 h 259"/>
                <a:gd name="T20" fmla="*/ 632 w 394"/>
                <a:gd name="T21" fmla="*/ 56 h 259"/>
                <a:gd name="T22" fmla="*/ 632 w 394"/>
                <a:gd name="T23" fmla="*/ 18 h 259"/>
                <a:gd name="T24" fmla="*/ 611 w 394"/>
                <a:gd name="T25" fmla="*/ 0 h 259"/>
                <a:gd name="T26" fmla="*/ 85 w 394"/>
                <a:gd name="T27" fmla="*/ 116 h 259"/>
                <a:gd name="T28" fmla="*/ 66 w 394"/>
                <a:gd name="T29" fmla="*/ 82 h 2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4" h="259">
                  <a:moveTo>
                    <a:pt x="36" y="38"/>
                  </a:moveTo>
                  <a:lnTo>
                    <a:pt x="0" y="72"/>
                  </a:lnTo>
                  <a:lnTo>
                    <a:pt x="20" y="198"/>
                  </a:lnTo>
                  <a:lnTo>
                    <a:pt x="36" y="259"/>
                  </a:lnTo>
                  <a:lnTo>
                    <a:pt x="103" y="254"/>
                  </a:lnTo>
                  <a:lnTo>
                    <a:pt x="352" y="207"/>
                  </a:lnTo>
                  <a:lnTo>
                    <a:pt x="369" y="199"/>
                  </a:lnTo>
                  <a:lnTo>
                    <a:pt x="394" y="141"/>
                  </a:lnTo>
                  <a:lnTo>
                    <a:pt x="357" y="109"/>
                  </a:lnTo>
                  <a:lnTo>
                    <a:pt x="377" y="34"/>
                  </a:lnTo>
                  <a:lnTo>
                    <a:pt x="348" y="26"/>
                  </a:lnTo>
                  <a:lnTo>
                    <a:pt x="348" y="8"/>
                  </a:lnTo>
                  <a:lnTo>
                    <a:pt x="336" y="0"/>
                  </a:lnTo>
                  <a:lnTo>
                    <a:pt x="47" y="54"/>
                  </a:lnTo>
                  <a:lnTo>
                    <a:pt x="36" y="3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95" name="Freeform 55"/>
            <p:cNvSpPr>
              <a:spLocks/>
            </p:cNvSpPr>
            <p:nvPr/>
          </p:nvSpPr>
          <p:spPr bwMode="auto">
            <a:xfrm>
              <a:off x="4871" y="1418"/>
              <a:ext cx="142" cy="303"/>
            </a:xfrm>
            <a:custGeom>
              <a:avLst/>
              <a:gdLst>
                <a:gd name="T0" fmla="*/ 35 w 105"/>
                <a:gd name="T1" fmla="*/ 1 h 207"/>
                <a:gd name="T2" fmla="*/ 81 w 105"/>
                <a:gd name="T3" fmla="*/ 0 h 207"/>
                <a:gd name="T4" fmla="*/ 170 w 105"/>
                <a:gd name="T5" fmla="*/ 66 h 207"/>
                <a:gd name="T6" fmla="*/ 157 w 105"/>
                <a:gd name="T7" fmla="*/ 120 h 207"/>
                <a:gd name="T8" fmla="*/ 188 w 105"/>
                <a:gd name="T9" fmla="*/ 154 h 207"/>
                <a:gd name="T10" fmla="*/ 192 w 105"/>
                <a:gd name="T11" fmla="*/ 362 h 207"/>
                <a:gd name="T12" fmla="*/ 160 w 105"/>
                <a:gd name="T13" fmla="*/ 444 h 207"/>
                <a:gd name="T14" fmla="*/ 123 w 105"/>
                <a:gd name="T15" fmla="*/ 414 h 207"/>
                <a:gd name="T16" fmla="*/ 84 w 105"/>
                <a:gd name="T17" fmla="*/ 411 h 207"/>
                <a:gd name="T18" fmla="*/ 19 w 105"/>
                <a:gd name="T19" fmla="*/ 369 h 207"/>
                <a:gd name="T20" fmla="*/ 68 w 105"/>
                <a:gd name="T21" fmla="*/ 237 h 207"/>
                <a:gd name="T22" fmla="*/ 0 w 105"/>
                <a:gd name="T23" fmla="*/ 170 h 207"/>
                <a:gd name="T24" fmla="*/ 35 w 105"/>
                <a:gd name="T25" fmla="*/ 1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 h="207">
                  <a:moveTo>
                    <a:pt x="19" y="1"/>
                  </a:moveTo>
                  <a:lnTo>
                    <a:pt x="44" y="0"/>
                  </a:lnTo>
                  <a:lnTo>
                    <a:pt x="93" y="31"/>
                  </a:lnTo>
                  <a:lnTo>
                    <a:pt x="86" y="56"/>
                  </a:lnTo>
                  <a:lnTo>
                    <a:pt x="103" y="72"/>
                  </a:lnTo>
                  <a:lnTo>
                    <a:pt x="105" y="169"/>
                  </a:lnTo>
                  <a:lnTo>
                    <a:pt x="87" y="207"/>
                  </a:lnTo>
                  <a:lnTo>
                    <a:pt x="67" y="193"/>
                  </a:lnTo>
                  <a:lnTo>
                    <a:pt x="46" y="192"/>
                  </a:lnTo>
                  <a:lnTo>
                    <a:pt x="10" y="172"/>
                  </a:lnTo>
                  <a:lnTo>
                    <a:pt x="37" y="111"/>
                  </a:lnTo>
                  <a:lnTo>
                    <a:pt x="0" y="79"/>
                  </a:lnTo>
                  <a:lnTo>
                    <a:pt x="19" y="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96" name="Freeform 56"/>
            <p:cNvSpPr>
              <a:spLocks/>
            </p:cNvSpPr>
            <p:nvPr/>
          </p:nvSpPr>
          <p:spPr bwMode="auto">
            <a:xfrm>
              <a:off x="4894" y="917"/>
              <a:ext cx="156" cy="313"/>
            </a:xfrm>
            <a:custGeom>
              <a:avLst/>
              <a:gdLst>
                <a:gd name="T0" fmla="*/ 0 w 116"/>
                <a:gd name="T1" fmla="*/ 47 h 214"/>
                <a:gd name="T2" fmla="*/ 153 w 116"/>
                <a:gd name="T3" fmla="*/ 0 h 214"/>
                <a:gd name="T4" fmla="*/ 210 w 116"/>
                <a:gd name="T5" fmla="*/ 124 h 214"/>
                <a:gd name="T6" fmla="*/ 180 w 116"/>
                <a:gd name="T7" fmla="*/ 157 h 214"/>
                <a:gd name="T8" fmla="*/ 192 w 116"/>
                <a:gd name="T9" fmla="*/ 434 h 214"/>
                <a:gd name="T10" fmla="*/ 104 w 116"/>
                <a:gd name="T11" fmla="*/ 458 h 214"/>
                <a:gd name="T12" fmla="*/ 62 w 116"/>
                <a:gd name="T13" fmla="*/ 342 h 214"/>
                <a:gd name="T14" fmla="*/ 59 w 116"/>
                <a:gd name="T15" fmla="*/ 208 h 214"/>
                <a:gd name="T16" fmla="*/ 20 w 116"/>
                <a:gd name="T17" fmla="*/ 167 h 214"/>
                <a:gd name="T18" fmla="*/ 0 w 116"/>
                <a:gd name="T19" fmla="*/ 47 h 2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214">
                  <a:moveTo>
                    <a:pt x="0" y="22"/>
                  </a:moveTo>
                  <a:lnTo>
                    <a:pt x="85" y="0"/>
                  </a:lnTo>
                  <a:lnTo>
                    <a:pt x="116" y="58"/>
                  </a:lnTo>
                  <a:lnTo>
                    <a:pt x="100" y="73"/>
                  </a:lnTo>
                  <a:lnTo>
                    <a:pt x="106" y="203"/>
                  </a:lnTo>
                  <a:lnTo>
                    <a:pt x="57" y="214"/>
                  </a:lnTo>
                  <a:lnTo>
                    <a:pt x="34" y="160"/>
                  </a:lnTo>
                  <a:lnTo>
                    <a:pt x="33" y="97"/>
                  </a:lnTo>
                  <a:lnTo>
                    <a:pt x="11" y="78"/>
                  </a:lnTo>
                  <a:lnTo>
                    <a:pt x="0" y="2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97" name="Freeform 57"/>
            <p:cNvSpPr>
              <a:spLocks/>
            </p:cNvSpPr>
            <p:nvPr/>
          </p:nvSpPr>
          <p:spPr bwMode="auto">
            <a:xfrm>
              <a:off x="4968" y="1161"/>
              <a:ext cx="333" cy="164"/>
            </a:xfrm>
            <a:custGeom>
              <a:avLst/>
              <a:gdLst>
                <a:gd name="T0" fmla="*/ 0 w 247"/>
                <a:gd name="T1" fmla="*/ 94 h 112"/>
                <a:gd name="T2" fmla="*/ 229 w 247"/>
                <a:gd name="T3" fmla="*/ 28 h 112"/>
                <a:gd name="T4" fmla="*/ 256 w 247"/>
                <a:gd name="T5" fmla="*/ 32 h 112"/>
                <a:gd name="T6" fmla="*/ 283 w 247"/>
                <a:gd name="T7" fmla="*/ 0 h 112"/>
                <a:gd name="T8" fmla="*/ 305 w 247"/>
                <a:gd name="T9" fmla="*/ 15 h 112"/>
                <a:gd name="T10" fmla="*/ 278 w 247"/>
                <a:gd name="T11" fmla="*/ 83 h 112"/>
                <a:gd name="T12" fmla="*/ 328 w 247"/>
                <a:gd name="T13" fmla="*/ 79 h 112"/>
                <a:gd name="T14" fmla="*/ 355 w 247"/>
                <a:gd name="T15" fmla="*/ 133 h 112"/>
                <a:gd name="T16" fmla="*/ 386 w 247"/>
                <a:gd name="T17" fmla="*/ 138 h 112"/>
                <a:gd name="T18" fmla="*/ 407 w 247"/>
                <a:gd name="T19" fmla="*/ 130 h 112"/>
                <a:gd name="T20" fmla="*/ 407 w 247"/>
                <a:gd name="T21" fmla="*/ 101 h 112"/>
                <a:gd name="T22" fmla="*/ 369 w 247"/>
                <a:gd name="T23" fmla="*/ 62 h 112"/>
                <a:gd name="T24" fmla="*/ 398 w 247"/>
                <a:gd name="T25" fmla="*/ 60 h 112"/>
                <a:gd name="T26" fmla="*/ 449 w 247"/>
                <a:gd name="T27" fmla="*/ 142 h 112"/>
                <a:gd name="T28" fmla="*/ 402 w 247"/>
                <a:gd name="T29" fmla="*/ 189 h 112"/>
                <a:gd name="T30" fmla="*/ 348 w 247"/>
                <a:gd name="T31" fmla="*/ 165 h 112"/>
                <a:gd name="T32" fmla="*/ 313 w 247"/>
                <a:gd name="T33" fmla="*/ 223 h 112"/>
                <a:gd name="T34" fmla="*/ 245 w 247"/>
                <a:gd name="T35" fmla="*/ 165 h 112"/>
                <a:gd name="T36" fmla="*/ 18 w 247"/>
                <a:gd name="T37" fmla="*/ 240 h 112"/>
                <a:gd name="T38" fmla="*/ 0 w 247"/>
                <a:gd name="T39" fmla="*/ 94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7" h="112">
                  <a:moveTo>
                    <a:pt x="0" y="44"/>
                  </a:moveTo>
                  <a:lnTo>
                    <a:pt x="126" y="13"/>
                  </a:lnTo>
                  <a:lnTo>
                    <a:pt x="141" y="15"/>
                  </a:lnTo>
                  <a:lnTo>
                    <a:pt x="156" y="0"/>
                  </a:lnTo>
                  <a:lnTo>
                    <a:pt x="168" y="7"/>
                  </a:lnTo>
                  <a:lnTo>
                    <a:pt x="153" y="39"/>
                  </a:lnTo>
                  <a:lnTo>
                    <a:pt x="180" y="37"/>
                  </a:lnTo>
                  <a:lnTo>
                    <a:pt x="195" y="62"/>
                  </a:lnTo>
                  <a:lnTo>
                    <a:pt x="212" y="64"/>
                  </a:lnTo>
                  <a:lnTo>
                    <a:pt x="224" y="61"/>
                  </a:lnTo>
                  <a:lnTo>
                    <a:pt x="224" y="47"/>
                  </a:lnTo>
                  <a:lnTo>
                    <a:pt x="203" y="29"/>
                  </a:lnTo>
                  <a:lnTo>
                    <a:pt x="219" y="28"/>
                  </a:lnTo>
                  <a:lnTo>
                    <a:pt x="247" y="66"/>
                  </a:lnTo>
                  <a:lnTo>
                    <a:pt x="221" y="88"/>
                  </a:lnTo>
                  <a:lnTo>
                    <a:pt x="191" y="77"/>
                  </a:lnTo>
                  <a:lnTo>
                    <a:pt x="172" y="104"/>
                  </a:lnTo>
                  <a:lnTo>
                    <a:pt x="135" y="77"/>
                  </a:lnTo>
                  <a:lnTo>
                    <a:pt x="10" y="112"/>
                  </a:lnTo>
                  <a:lnTo>
                    <a:pt x="0" y="4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98" name="Freeform 58"/>
            <p:cNvSpPr>
              <a:spLocks/>
            </p:cNvSpPr>
            <p:nvPr/>
          </p:nvSpPr>
          <p:spPr bwMode="auto">
            <a:xfrm>
              <a:off x="4981" y="1285"/>
              <a:ext cx="172" cy="144"/>
            </a:xfrm>
            <a:custGeom>
              <a:avLst/>
              <a:gdLst>
                <a:gd name="T0" fmla="*/ 0 w 128"/>
                <a:gd name="T1" fmla="*/ 52 h 99"/>
                <a:gd name="T2" fmla="*/ 177 w 128"/>
                <a:gd name="T3" fmla="*/ 0 h 99"/>
                <a:gd name="T4" fmla="*/ 231 w 128"/>
                <a:gd name="T5" fmla="*/ 95 h 99"/>
                <a:gd name="T6" fmla="*/ 200 w 128"/>
                <a:gd name="T7" fmla="*/ 138 h 99"/>
                <a:gd name="T8" fmla="*/ 145 w 128"/>
                <a:gd name="T9" fmla="*/ 122 h 99"/>
                <a:gd name="T10" fmla="*/ 56 w 128"/>
                <a:gd name="T11" fmla="*/ 209 h 99"/>
                <a:gd name="T12" fmla="*/ 9 w 128"/>
                <a:gd name="T13" fmla="*/ 163 h 99"/>
                <a:gd name="T14" fmla="*/ 0 w 128"/>
                <a:gd name="T15" fmla="*/ 52 h 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 h="99">
                  <a:moveTo>
                    <a:pt x="0" y="25"/>
                  </a:moveTo>
                  <a:lnTo>
                    <a:pt x="98" y="0"/>
                  </a:lnTo>
                  <a:lnTo>
                    <a:pt x="128" y="45"/>
                  </a:lnTo>
                  <a:lnTo>
                    <a:pt x="111" y="65"/>
                  </a:lnTo>
                  <a:lnTo>
                    <a:pt x="80" y="58"/>
                  </a:lnTo>
                  <a:lnTo>
                    <a:pt x="31" y="99"/>
                  </a:lnTo>
                  <a:lnTo>
                    <a:pt x="5" y="77"/>
                  </a:lnTo>
                  <a:lnTo>
                    <a:pt x="0" y="2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199" name="Group 59"/>
            <p:cNvGrpSpPr>
              <a:grpSpLocks/>
            </p:cNvGrpSpPr>
            <p:nvPr/>
          </p:nvGrpSpPr>
          <p:grpSpPr bwMode="auto">
            <a:xfrm>
              <a:off x="4434" y="947"/>
              <a:ext cx="746" cy="547"/>
              <a:chOff x="4535" y="1042"/>
              <a:chExt cx="778" cy="571"/>
            </a:xfrm>
          </p:grpSpPr>
          <p:sp>
            <p:nvSpPr>
              <p:cNvPr id="207" name="Freeform 60"/>
              <p:cNvSpPr>
                <a:spLocks/>
              </p:cNvSpPr>
              <p:nvPr/>
            </p:nvSpPr>
            <p:spPr bwMode="auto">
              <a:xfrm>
                <a:off x="4535" y="1042"/>
                <a:ext cx="616" cy="544"/>
              </a:xfrm>
              <a:custGeom>
                <a:avLst/>
                <a:gdLst>
                  <a:gd name="T0" fmla="*/ 68 w 437"/>
                  <a:gd name="T1" fmla="*/ 558 h 356"/>
                  <a:gd name="T2" fmla="*/ 149 w 437"/>
                  <a:gd name="T3" fmla="*/ 509 h 356"/>
                  <a:gd name="T4" fmla="*/ 261 w 437"/>
                  <a:gd name="T5" fmla="*/ 497 h 356"/>
                  <a:gd name="T6" fmla="*/ 288 w 437"/>
                  <a:gd name="T7" fmla="*/ 452 h 356"/>
                  <a:gd name="T8" fmla="*/ 328 w 437"/>
                  <a:gd name="T9" fmla="*/ 446 h 356"/>
                  <a:gd name="T10" fmla="*/ 350 w 437"/>
                  <a:gd name="T11" fmla="*/ 399 h 356"/>
                  <a:gd name="T12" fmla="*/ 388 w 437"/>
                  <a:gd name="T13" fmla="*/ 384 h 356"/>
                  <a:gd name="T14" fmla="*/ 369 w 437"/>
                  <a:gd name="T15" fmla="*/ 296 h 356"/>
                  <a:gd name="T16" fmla="*/ 348 w 437"/>
                  <a:gd name="T17" fmla="*/ 274 h 356"/>
                  <a:gd name="T18" fmla="*/ 393 w 437"/>
                  <a:gd name="T19" fmla="*/ 203 h 356"/>
                  <a:gd name="T20" fmla="*/ 423 w 437"/>
                  <a:gd name="T21" fmla="*/ 203 h 356"/>
                  <a:gd name="T22" fmla="*/ 524 w 437"/>
                  <a:gd name="T23" fmla="*/ 53 h 356"/>
                  <a:gd name="T24" fmla="*/ 681 w 437"/>
                  <a:gd name="T25" fmla="*/ 0 h 356"/>
                  <a:gd name="T26" fmla="*/ 698 w 437"/>
                  <a:gd name="T27" fmla="*/ 138 h 356"/>
                  <a:gd name="T28" fmla="*/ 705 w 437"/>
                  <a:gd name="T29" fmla="*/ 133 h 356"/>
                  <a:gd name="T30" fmla="*/ 743 w 437"/>
                  <a:gd name="T31" fmla="*/ 182 h 356"/>
                  <a:gd name="T32" fmla="*/ 746 w 437"/>
                  <a:gd name="T33" fmla="*/ 324 h 356"/>
                  <a:gd name="T34" fmla="*/ 792 w 437"/>
                  <a:gd name="T35" fmla="*/ 442 h 356"/>
                  <a:gd name="T36" fmla="*/ 809 w 437"/>
                  <a:gd name="T37" fmla="*/ 593 h 356"/>
                  <a:gd name="T38" fmla="*/ 815 w 437"/>
                  <a:gd name="T39" fmla="*/ 724 h 356"/>
                  <a:gd name="T40" fmla="*/ 868 w 437"/>
                  <a:gd name="T41" fmla="*/ 766 h 356"/>
                  <a:gd name="T42" fmla="*/ 829 w 437"/>
                  <a:gd name="T43" fmla="*/ 831 h 356"/>
                  <a:gd name="T44" fmla="*/ 727 w 437"/>
                  <a:gd name="T45" fmla="*/ 755 h 356"/>
                  <a:gd name="T46" fmla="*/ 675 w 437"/>
                  <a:gd name="T47" fmla="*/ 761 h 356"/>
                  <a:gd name="T48" fmla="*/ 624 w 437"/>
                  <a:gd name="T49" fmla="*/ 743 h 356"/>
                  <a:gd name="T50" fmla="*/ 626 w 437"/>
                  <a:gd name="T51" fmla="*/ 700 h 356"/>
                  <a:gd name="T52" fmla="*/ 593 w 437"/>
                  <a:gd name="T53" fmla="*/ 686 h 356"/>
                  <a:gd name="T54" fmla="*/ 25 w 437"/>
                  <a:gd name="T55" fmla="*/ 813 h 356"/>
                  <a:gd name="T56" fmla="*/ 0 w 437"/>
                  <a:gd name="T57" fmla="*/ 775 h 356"/>
                  <a:gd name="T58" fmla="*/ 87 w 437"/>
                  <a:gd name="T59" fmla="*/ 628 h 356"/>
                  <a:gd name="T60" fmla="*/ 68 w 437"/>
                  <a:gd name="T61" fmla="*/ 558 h 3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7" h="356">
                    <a:moveTo>
                      <a:pt x="34" y="239"/>
                    </a:moveTo>
                    <a:lnTo>
                      <a:pt x="75" y="218"/>
                    </a:lnTo>
                    <a:lnTo>
                      <a:pt x="131" y="213"/>
                    </a:lnTo>
                    <a:lnTo>
                      <a:pt x="145" y="194"/>
                    </a:lnTo>
                    <a:lnTo>
                      <a:pt x="165" y="191"/>
                    </a:lnTo>
                    <a:lnTo>
                      <a:pt x="176" y="171"/>
                    </a:lnTo>
                    <a:lnTo>
                      <a:pt x="195" y="164"/>
                    </a:lnTo>
                    <a:lnTo>
                      <a:pt x="186" y="127"/>
                    </a:lnTo>
                    <a:lnTo>
                      <a:pt x="175" y="117"/>
                    </a:lnTo>
                    <a:lnTo>
                      <a:pt x="198" y="87"/>
                    </a:lnTo>
                    <a:lnTo>
                      <a:pt x="213" y="87"/>
                    </a:lnTo>
                    <a:lnTo>
                      <a:pt x="264" y="23"/>
                    </a:lnTo>
                    <a:lnTo>
                      <a:pt x="343" y="0"/>
                    </a:lnTo>
                    <a:lnTo>
                      <a:pt x="351" y="59"/>
                    </a:lnTo>
                    <a:lnTo>
                      <a:pt x="355" y="57"/>
                    </a:lnTo>
                    <a:lnTo>
                      <a:pt x="374" y="78"/>
                    </a:lnTo>
                    <a:lnTo>
                      <a:pt x="375" y="139"/>
                    </a:lnTo>
                    <a:lnTo>
                      <a:pt x="399" y="189"/>
                    </a:lnTo>
                    <a:lnTo>
                      <a:pt x="407" y="254"/>
                    </a:lnTo>
                    <a:lnTo>
                      <a:pt x="410" y="310"/>
                    </a:lnTo>
                    <a:lnTo>
                      <a:pt x="437" y="328"/>
                    </a:lnTo>
                    <a:lnTo>
                      <a:pt x="417" y="356"/>
                    </a:lnTo>
                    <a:lnTo>
                      <a:pt x="366" y="323"/>
                    </a:lnTo>
                    <a:lnTo>
                      <a:pt x="340" y="326"/>
                    </a:lnTo>
                    <a:lnTo>
                      <a:pt x="314" y="318"/>
                    </a:lnTo>
                    <a:lnTo>
                      <a:pt x="315" y="300"/>
                    </a:lnTo>
                    <a:lnTo>
                      <a:pt x="299" y="294"/>
                    </a:lnTo>
                    <a:lnTo>
                      <a:pt x="13" y="348"/>
                    </a:lnTo>
                    <a:lnTo>
                      <a:pt x="0" y="332"/>
                    </a:lnTo>
                    <a:lnTo>
                      <a:pt x="44" y="269"/>
                    </a:lnTo>
                    <a:lnTo>
                      <a:pt x="34" y="23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08" name="Freeform 61"/>
              <p:cNvSpPr>
                <a:spLocks/>
              </p:cNvSpPr>
              <p:nvPr/>
            </p:nvSpPr>
            <p:spPr bwMode="auto">
              <a:xfrm>
                <a:off x="5135" y="1497"/>
                <a:ext cx="178" cy="116"/>
              </a:xfrm>
              <a:custGeom>
                <a:avLst/>
                <a:gdLst>
                  <a:gd name="T0" fmla="*/ 0 w 127"/>
                  <a:gd name="T1" fmla="*/ 133 h 76"/>
                  <a:gd name="T2" fmla="*/ 102 w 127"/>
                  <a:gd name="T3" fmla="*/ 75 h 76"/>
                  <a:gd name="T4" fmla="*/ 205 w 127"/>
                  <a:gd name="T5" fmla="*/ 0 h 76"/>
                  <a:gd name="T6" fmla="*/ 220 w 127"/>
                  <a:gd name="T7" fmla="*/ 5 h 76"/>
                  <a:gd name="T8" fmla="*/ 249 w 127"/>
                  <a:gd name="T9" fmla="*/ 8 h 76"/>
                  <a:gd name="T10" fmla="*/ 151 w 127"/>
                  <a:gd name="T11" fmla="*/ 101 h 76"/>
                  <a:gd name="T12" fmla="*/ 29 w 127"/>
                  <a:gd name="T13" fmla="*/ 177 h 76"/>
                  <a:gd name="T14" fmla="*/ 0 w 127"/>
                  <a:gd name="T15" fmla="*/ 133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7" h="76">
                    <a:moveTo>
                      <a:pt x="0" y="57"/>
                    </a:moveTo>
                    <a:lnTo>
                      <a:pt x="52" y="32"/>
                    </a:lnTo>
                    <a:lnTo>
                      <a:pt x="104" y="0"/>
                    </a:lnTo>
                    <a:lnTo>
                      <a:pt x="112" y="2"/>
                    </a:lnTo>
                    <a:lnTo>
                      <a:pt x="127" y="3"/>
                    </a:lnTo>
                    <a:lnTo>
                      <a:pt x="77" y="43"/>
                    </a:lnTo>
                    <a:lnTo>
                      <a:pt x="15" y="76"/>
                    </a:lnTo>
                    <a:lnTo>
                      <a:pt x="0" y="5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200" name="Freeform 62"/>
            <p:cNvSpPr>
              <a:spLocks/>
            </p:cNvSpPr>
            <p:nvPr/>
          </p:nvSpPr>
          <p:spPr bwMode="auto">
            <a:xfrm>
              <a:off x="5007" y="858"/>
              <a:ext cx="184" cy="352"/>
            </a:xfrm>
            <a:custGeom>
              <a:avLst/>
              <a:gdLst>
                <a:gd name="T0" fmla="*/ 53 w 136"/>
                <a:gd name="T1" fmla="*/ 0 h 241"/>
                <a:gd name="T2" fmla="*/ 0 w 136"/>
                <a:gd name="T3" fmla="*/ 89 h 241"/>
                <a:gd name="T4" fmla="*/ 57 w 136"/>
                <a:gd name="T5" fmla="*/ 209 h 241"/>
                <a:gd name="T6" fmla="*/ 22 w 136"/>
                <a:gd name="T7" fmla="*/ 241 h 241"/>
                <a:gd name="T8" fmla="*/ 37 w 136"/>
                <a:gd name="T9" fmla="*/ 514 h 241"/>
                <a:gd name="T10" fmla="*/ 176 w 136"/>
                <a:gd name="T11" fmla="*/ 476 h 241"/>
                <a:gd name="T12" fmla="*/ 212 w 136"/>
                <a:gd name="T13" fmla="*/ 476 h 241"/>
                <a:gd name="T14" fmla="*/ 233 w 136"/>
                <a:gd name="T15" fmla="*/ 445 h 241"/>
                <a:gd name="T16" fmla="*/ 233 w 136"/>
                <a:gd name="T17" fmla="*/ 394 h 241"/>
                <a:gd name="T18" fmla="*/ 249 w 136"/>
                <a:gd name="T19" fmla="*/ 362 h 241"/>
                <a:gd name="T20" fmla="*/ 170 w 136"/>
                <a:gd name="T21" fmla="*/ 324 h 241"/>
                <a:gd name="T22" fmla="*/ 69 w 136"/>
                <a:gd name="T23" fmla="*/ 23 h 241"/>
                <a:gd name="T24" fmla="*/ 53 w 136"/>
                <a:gd name="T25" fmla="*/ 0 h 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6" h="241">
                  <a:moveTo>
                    <a:pt x="29" y="0"/>
                  </a:moveTo>
                  <a:lnTo>
                    <a:pt x="0" y="42"/>
                  </a:lnTo>
                  <a:lnTo>
                    <a:pt x="31" y="98"/>
                  </a:lnTo>
                  <a:lnTo>
                    <a:pt x="12" y="113"/>
                  </a:lnTo>
                  <a:lnTo>
                    <a:pt x="20" y="241"/>
                  </a:lnTo>
                  <a:lnTo>
                    <a:pt x="96" y="223"/>
                  </a:lnTo>
                  <a:lnTo>
                    <a:pt x="116" y="223"/>
                  </a:lnTo>
                  <a:lnTo>
                    <a:pt x="127" y="209"/>
                  </a:lnTo>
                  <a:lnTo>
                    <a:pt x="127" y="185"/>
                  </a:lnTo>
                  <a:lnTo>
                    <a:pt x="136" y="170"/>
                  </a:lnTo>
                  <a:lnTo>
                    <a:pt x="93" y="152"/>
                  </a:lnTo>
                  <a:lnTo>
                    <a:pt x="38" y="11"/>
                  </a:lnTo>
                  <a:lnTo>
                    <a:pt x="2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01" name="Freeform 63"/>
            <p:cNvSpPr>
              <a:spLocks/>
            </p:cNvSpPr>
            <p:nvPr/>
          </p:nvSpPr>
          <p:spPr bwMode="auto">
            <a:xfrm>
              <a:off x="5113" y="1273"/>
              <a:ext cx="88" cy="77"/>
            </a:xfrm>
            <a:custGeom>
              <a:avLst/>
              <a:gdLst>
                <a:gd name="T0" fmla="*/ 0 w 65"/>
                <a:gd name="T1" fmla="*/ 17 h 53"/>
                <a:gd name="T2" fmla="*/ 51 w 65"/>
                <a:gd name="T3" fmla="*/ 0 h 53"/>
                <a:gd name="T4" fmla="*/ 119 w 65"/>
                <a:gd name="T5" fmla="*/ 57 h 53"/>
                <a:gd name="T6" fmla="*/ 107 w 65"/>
                <a:gd name="T7" fmla="*/ 71 h 53"/>
                <a:gd name="T8" fmla="*/ 72 w 65"/>
                <a:gd name="T9" fmla="*/ 71 h 53"/>
                <a:gd name="T10" fmla="*/ 56 w 65"/>
                <a:gd name="T11" fmla="*/ 112 h 53"/>
                <a:gd name="T12" fmla="*/ 0 w 65"/>
                <a:gd name="T13" fmla="*/ 17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53">
                  <a:moveTo>
                    <a:pt x="0" y="8"/>
                  </a:moveTo>
                  <a:lnTo>
                    <a:pt x="28" y="0"/>
                  </a:lnTo>
                  <a:lnTo>
                    <a:pt x="65" y="27"/>
                  </a:lnTo>
                  <a:lnTo>
                    <a:pt x="58" y="34"/>
                  </a:lnTo>
                  <a:lnTo>
                    <a:pt x="39" y="34"/>
                  </a:lnTo>
                  <a:lnTo>
                    <a:pt x="30" y="53"/>
                  </a:lnTo>
                  <a:lnTo>
                    <a:pt x="0" y="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02" name="Freeform 64"/>
            <p:cNvSpPr>
              <a:spLocks/>
            </p:cNvSpPr>
            <p:nvPr/>
          </p:nvSpPr>
          <p:spPr bwMode="auto">
            <a:xfrm>
              <a:off x="4860" y="1668"/>
              <a:ext cx="113" cy="150"/>
            </a:xfrm>
            <a:custGeom>
              <a:avLst/>
              <a:gdLst>
                <a:gd name="T0" fmla="*/ 0 w 119"/>
                <a:gd name="T1" fmla="*/ 11 h 156"/>
                <a:gd name="T2" fmla="*/ 25 w 119"/>
                <a:gd name="T3" fmla="*/ 0 h 156"/>
                <a:gd name="T4" fmla="*/ 71 w 119"/>
                <a:gd name="T5" fmla="*/ 32 h 156"/>
                <a:gd name="T6" fmla="*/ 71 w 119"/>
                <a:gd name="T7" fmla="*/ 63 h 156"/>
                <a:gd name="T8" fmla="*/ 104 w 119"/>
                <a:gd name="T9" fmla="*/ 86 h 156"/>
                <a:gd name="T10" fmla="*/ 107 w 119"/>
                <a:gd name="T11" fmla="*/ 129 h 156"/>
                <a:gd name="T12" fmla="*/ 52 w 119"/>
                <a:gd name="T13" fmla="*/ 144 h 156"/>
                <a:gd name="T14" fmla="*/ 0 w 119"/>
                <a:gd name="T15" fmla="*/ 11 h 1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156">
                  <a:moveTo>
                    <a:pt x="0" y="11"/>
                  </a:moveTo>
                  <a:lnTo>
                    <a:pt x="27" y="0"/>
                  </a:lnTo>
                  <a:lnTo>
                    <a:pt x="79" y="34"/>
                  </a:lnTo>
                  <a:lnTo>
                    <a:pt x="79" y="69"/>
                  </a:lnTo>
                  <a:lnTo>
                    <a:pt x="116" y="93"/>
                  </a:lnTo>
                  <a:lnTo>
                    <a:pt x="119" y="139"/>
                  </a:lnTo>
                  <a:lnTo>
                    <a:pt x="58" y="156"/>
                  </a:lnTo>
                  <a:lnTo>
                    <a:pt x="0" y="1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03" name="Freeform 65"/>
            <p:cNvSpPr>
              <a:spLocks/>
            </p:cNvSpPr>
            <p:nvPr/>
          </p:nvSpPr>
          <p:spPr bwMode="auto">
            <a:xfrm>
              <a:off x="4520" y="1677"/>
              <a:ext cx="455" cy="281"/>
            </a:xfrm>
            <a:custGeom>
              <a:avLst/>
              <a:gdLst>
                <a:gd name="T0" fmla="*/ 0 w 473"/>
                <a:gd name="T1" fmla="*/ 66 h 293"/>
                <a:gd name="T2" fmla="*/ 326 w 473"/>
                <a:gd name="T3" fmla="*/ 0 h 293"/>
                <a:gd name="T4" fmla="*/ 379 w 473"/>
                <a:gd name="T5" fmla="*/ 133 h 293"/>
                <a:gd name="T6" fmla="*/ 437 w 473"/>
                <a:gd name="T7" fmla="*/ 120 h 293"/>
                <a:gd name="T8" fmla="*/ 438 w 473"/>
                <a:gd name="T9" fmla="*/ 188 h 293"/>
                <a:gd name="T10" fmla="*/ 414 w 473"/>
                <a:gd name="T11" fmla="*/ 268 h 293"/>
                <a:gd name="T12" fmla="*/ 394 w 473"/>
                <a:gd name="T13" fmla="*/ 269 h 293"/>
                <a:gd name="T14" fmla="*/ 393 w 473"/>
                <a:gd name="T15" fmla="*/ 195 h 293"/>
                <a:gd name="T16" fmla="*/ 352 w 473"/>
                <a:gd name="T17" fmla="*/ 151 h 293"/>
                <a:gd name="T18" fmla="*/ 326 w 473"/>
                <a:gd name="T19" fmla="*/ 99 h 293"/>
                <a:gd name="T20" fmla="*/ 320 w 473"/>
                <a:gd name="T21" fmla="*/ 24 h 293"/>
                <a:gd name="T22" fmla="*/ 301 w 473"/>
                <a:gd name="T23" fmla="*/ 61 h 293"/>
                <a:gd name="T24" fmla="*/ 325 w 473"/>
                <a:gd name="T25" fmla="*/ 172 h 293"/>
                <a:gd name="T26" fmla="*/ 228 w 473"/>
                <a:gd name="T27" fmla="*/ 190 h 293"/>
                <a:gd name="T28" fmla="*/ 226 w 473"/>
                <a:gd name="T29" fmla="*/ 106 h 293"/>
                <a:gd name="T30" fmla="*/ 166 w 473"/>
                <a:gd name="T31" fmla="*/ 72 h 293"/>
                <a:gd name="T32" fmla="*/ 115 w 473"/>
                <a:gd name="T33" fmla="*/ 63 h 293"/>
                <a:gd name="T34" fmla="*/ 13 w 473"/>
                <a:gd name="T35" fmla="*/ 120 h 293"/>
                <a:gd name="T36" fmla="*/ 0 w 473"/>
                <a:gd name="T37" fmla="*/ 66 h 2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73" h="293">
                  <a:moveTo>
                    <a:pt x="0" y="72"/>
                  </a:moveTo>
                  <a:lnTo>
                    <a:pt x="352" y="0"/>
                  </a:lnTo>
                  <a:lnTo>
                    <a:pt x="410" y="145"/>
                  </a:lnTo>
                  <a:lnTo>
                    <a:pt x="472" y="130"/>
                  </a:lnTo>
                  <a:lnTo>
                    <a:pt x="473" y="204"/>
                  </a:lnTo>
                  <a:lnTo>
                    <a:pt x="447" y="291"/>
                  </a:lnTo>
                  <a:lnTo>
                    <a:pt x="426" y="293"/>
                  </a:lnTo>
                  <a:lnTo>
                    <a:pt x="425" y="212"/>
                  </a:lnTo>
                  <a:lnTo>
                    <a:pt x="380" y="164"/>
                  </a:lnTo>
                  <a:lnTo>
                    <a:pt x="352" y="107"/>
                  </a:lnTo>
                  <a:lnTo>
                    <a:pt x="346" y="26"/>
                  </a:lnTo>
                  <a:lnTo>
                    <a:pt x="325" y="67"/>
                  </a:lnTo>
                  <a:lnTo>
                    <a:pt x="351" y="187"/>
                  </a:lnTo>
                  <a:lnTo>
                    <a:pt x="246" y="206"/>
                  </a:lnTo>
                  <a:lnTo>
                    <a:pt x="244" y="116"/>
                  </a:lnTo>
                  <a:lnTo>
                    <a:pt x="180" y="78"/>
                  </a:lnTo>
                  <a:lnTo>
                    <a:pt x="125" y="69"/>
                  </a:lnTo>
                  <a:lnTo>
                    <a:pt x="14" y="130"/>
                  </a:lnTo>
                  <a:lnTo>
                    <a:pt x="0" y="7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04" name="Freeform 66"/>
            <p:cNvSpPr>
              <a:spLocks/>
            </p:cNvSpPr>
            <p:nvPr/>
          </p:nvSpPr>
          <p:spPr bwMode="auto">
            <a:xfrm>
              <a:off x="2398" y="778"/>
              <a:ext cx="630" cy="398"/>
            </a:xfrm>
            <a:custGeom>
              <a:avLst/>
              <a:gdLst>
                <a:gd name="T0" fmla="*/ 7 w 657"/>
                <a:gd name="T1" fmla="*/ 0 h 416"/>
                <a:gd name="T2" fmla="*/ 507 w 657"/>
                <a:gd name="T3" fmla="*/ 12 h 416"/>
                <a:gd name="T4" fmla="*/ 545 w 657"/>
                <a:gd name="T5" fmla="*/ 123 h 416"/>
                <a:gd name="T6" fmla="*/ 579 w 657"/>
                <a:gd name="T7" fmla="*/ 209 h 416"/>
                <a:gd name="T8" fmla="*/ 604 w 657"/>
                <a:gd name="T9" fmla="*/ 349 h 416"/>
                <a:gd name="T10" fmla="*/ 591 w 657"/>
                <a:gd name="T11" fmla="*/ 381 h 416"/>
                <a:gd name="T12" fmla="*/ 404 w 657"/>
                <a:gd name="T13" fmla="*/ 375 h 416"/>
                <a:gd name="T14" fmla="*/ 0 w 657"/>
                <a:gd name="T15" fmla="*/ 366 h 416"/>
                <a:gd name="T16" fmla="*/ 7 w 657"/>
                <a:gd name="T17" fmla="*/ 0 h 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7" h="416">
                  <a:moveTo>
                    <a:pt x="7" y="0"/>
                  </a:moveTo>
                  <a:lnTo>
                    <a:pt x="552" y="14"/>
                  </a:lnTo>
                  <a:lnTo>
                    <a:pt x="592" y="135"/>
                  </a:lnTo>
                  <a:lnTo>
                    <a:pt x="630" y="228"/>
                  </a:lnTo>
                  <a:lnTo>
                    <a:pt x="657" y="381"/>
                  </a:lnTo>
                  <a:lnTo>
                    <a:pt x="642" y="416"/>
                  </a:lnTo>
                  <a:lnTo>
                    <a:pt x="439" y="410"/>
                  </a:lnTo>
                  <a:lnTo>
                    <a:pt x="0" y="400"/>
                  </a:lnTo>
                  <a:lnTo>
                    <a:pt x="7"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05" name="Freeform 67"/>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206" name="Oval 68"/>
            <p:cNvSpPr>
              <a:spLocks noChangeArrowheads="1"/>
            </p:cNvSpPr>
            <p:nvPr/>
          </p:nvSpPr>
          <p:spPr bwMode="auto">
            <a:xfrm>
              <a:off x="4703" y="1766"/>
              <a:ext cx="92" cy="91"/>
            </a:xfrm>
            <a:prstGeom prst="ellipse">
              <a:avLst/>
            </a:prstGeom>
            <a:solidFill>
              <a:srgbClr val="FFFFFF"/>
            </a:solidFill>
            <a:ln w="6350">
              <a:solidFill>
                <a:srgbClr val="000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grpSp>
      <p:sp>
        <p:nvSpPr>
          <p:cNvPr id="6" name="Rectangle 5"/>
          <p:cNvSpPr/>
          <p:nvPr/>
        </p:nvSpPr>
        <p:spPr>
          <a:xfrm>
            <a:off x="1981200" y="6268353"/>
            <a:ext cx="8001000" cy="461665"/>
          </a:xfrm>
          <a:prstGeom prst="rect">
            <a:avLst/>
          </a:prstGeom>
        </p:spPr>
        <p:txBody>
          <a:bodyPr wrap="square">
            <a:spAutoFit/>
          </a:bodyPr>
          <a:lstStyle/>
          <a:p>
            <a:r>
              <a:rPr lang="en-US" sz="1200" dirty="0"/>
              <a:t>Anatomy of a Burger. New York Times. October 4, 2009</a:t>
            </a:r>
          </a:p>
          <a:p>
            <a:r>
              <a:rPr lang="en-US" sz="1200" dirty="0"/>
              <a:t>Thanks to Brendan Jackson for letting me borrow this slide</a:t>
            </a:r>
          </a:p>
        </p:txBody>
      </p:sp>
    </p:spTree>
    <p:extLst>
      <p:ext uri="{BB962C8B-B14F-4D97-AF65-F5344CB8AC3E}">
        <p14:creationId xmlns:p14="http://schemas.microsoft.com/office/powerpoint/2010/main" val="3717855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2"/>
          <p:cNvGrpSpPr>
            <a:grpSpLocks noChangeAspect="1"/>
          </p:cNvGrpSpPr>
          <p:nvPr/>
        </p:nvGrpSpPr>
        <p:grpSpPr bwMode="auto">
          <a:xfrm>
            <a:off x="4394832" y="2462626"/>
            <a:ext cx="3200400" cy="2303092"/>
            <a:chOff x="288" y="528"/>
            <a:chExt cx="5136" cy="3696"/>
          </a:xfrm>
        </p:grpSpPr>
        <p:sp>
          <p:nvSpPr>
            <p:cNvPr id="41" name="AutoShape 3"/>
            <p:cNvSpPr>
              <a:spLocks noChangeAspect="1" noChangeArrowheads="1"/>
            </p:cNvSpPr>
            <p:nvPr/>
          </p:nvSpPr>
          <p:spPr bwMode="auto">
            <a:xfrm>
              <a:off x="288" y="683"/>
              <a:ext cx="5136" cy="3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sp>
          <p:nvSpPr>
            <p:cNvPr id="42" name="Freeform 4"/>
            <p:cNvSpPr>
              <a:spLocks/>
            </p:cNvSpPr>
            <p:nvPr/>
          </p:nvSpPr>
          <p:spPr bwMode="auto">
            <a:xfrm>
              <a:off x="610" y="1356"/>
              <a:ext cx="834" cy="1363"/>
            </a:xfrm>
            <a:custGeom>
              <a:avLst/>
              <a:gdLst>
                <a:gd name="T0" fmla="*/ 65 w 821"/>
                <a:gd name="T1" fmla="*/ 0 h 1375"/>
                <a:gd name="T2" fmla="*/ 455 w 821"/>
                <a:gd name="T3" fmla="*/ 81 h 1375"/>
                <a:gd name="T4" fmla="*/ 370 w 821"/>
                <a:gd name="T5" fmla="*/ 479 h 1375"/>
                <a:gd name="T6" fmla="*/ 821 w 821"/>
                <a:gd name="T7" fmla="*/ 1097 h 1375"/>
                <a:gd name="T8" fmla="*/ 847 w 821"/>
                <a:gd name="T9" fmla="*/ 1161 h 1375"/>
                <a:gd name="T10" fmla="*/ 807 w 821"/>
                <a:gd name="T11" fmla="*/ 1197 h 1375"/>
                <a:gd name="T12" fmla="*/ 779 w 821"/>
                <a:gd name="T13" fmla="*/ 1266 h 1375"/>
                <a:gd name="T14" fmla="*/ 753 w 821"/>
                <a:gd name="T15" fmla="*/ 1305 h 1375"/>
                <a:gd name="T16" fmla="*/ 780 w 821"/>
                <a:gd name="T17" fmla="*/ 1340 h 1375"/>
                <a:gd name="T18" fmla="*/ 735 w 821"/>
                <a:gd name="T19" fmla="*/ 1351 h 1375"/>
                <a:gd name="T20" fmla="*/ 477 w 821"/>
                <a:gd name="T21" fmla="*/ 1342 h 1375"/>
                <a:gd name="T22" fmla="*/ 462 w 821"/>
                <a:gd name="T23" fmla="*/ 1264 h 1375"/>
                <a:gd name="T24" fmla="*/ 416 w 821"/>
                <a:gd name="T25" fmla="*/ 1205 h 1375"/>
                <a:gd name="T26" fmla="*/ 384 w 821"/>
                <a:gd name="T27" fmla="*/ 1184 h 1375"/>
                <a:gd name="T28" fmla="*/ 375 w 821"/>
                <a:gd name="T29" fmla="*/ 1144 h 1375"/>
                <a:gd name="T30" fmla="*/ 347 w 821"/>
                <a:gd name="T31" fmla="*/ 1121 h 1375"/>
                <a:gd name="T32" fmla="*/ 321 w 821"/>
                <a:gd name="T33" fmla="*/ 1092 h 1375"/>
                <a:gd name="T34" fmla="*/ 313 w 821"/>
                <a:gd name="T35" fmla="*/ 1062 h 1375"/>
                <a:gd name="T36" fmla="*/ 285 w 821"/>
                <a:gd name="T37" fmla="*/ 1042 h 1375"/>
                <a:gd name="T38" fmla="*/ 247 w 821"/>
                <a:gd name="T39" fmla="*/ 1053 h 1375"/>
                <a:gd name="T40" fmla="*/ 202 w 821"/>
                <a:gd name="T41" fmla="*/ 1036 h 1375"/>
                <a:gd name="T42" fmla="*/ 202 w 821"/>
                <a:gd name="T43" fmla="*/ 1019 h 1375"/>
                <a:gd name="T44" fmla="*/ 199 w 821"/>
                <a:gd name="T45" fmla="*/ 981 h 1375"/>
                <a:gd name="T46" fmla="*/ 182 w 821"/>
                <a:gd name="T47" fmla="*/ 940 h 1375"/>
                <a:gd name="T48" fmla="*/ 181 w 821"/>
                <a:gd name="T49" fmla="*/ 907 h 1375"/>
                <a:gd name="T50" fmla="*/ 159 w 821"/>
                <a:gd name="T51" fmla="*/ 876 h 1375"/>
                <a:gd name="T52" fmla="*/ 167 w 821"/>
                <a:gd name="T53" fmla="*/ 848 h 1375"/>
                <a:gd name="T54" fmla="*/ 110 w 821"/>
                <a:gd name="T55" fmla="*/ 779 h 1375"/>
                <a:gd name="T56" fmla="*/ 110 w 821"/>
                <a:gd name="T57" fmla="*/ 739 h 1375"/>
                <a:gd name="T58" fmla="*/ 138 w 821"/>
                <a:gd name="T59" fmla="*/ 726 h 1375"/>
                <a:gd name="T60" fmla="*/ 138 w 821"/>
                <a:gd name="T61" fmla="*/ 701 h 1375"/>
                <a:gd name="T62" fmla="*/ 110 w 821"/>
                <a:gd name="T63" fmla="*/ 694 h 1375"/>
                <a:gd name="T64" fmla="*/ 95 w 821"/>
                <a:gd name="T65" fmla="*/ 656 h 1375"/>
                <a:gd name="T66" fmla="*/ 81 w 821"/>
                <a:gd name="T67" fmla="*/ 590 h 1375"/>
                <a:gd name="T68" fmla="*/ 124 w 821"/>
                <a:gd name="T69" fmla="*/ 625 h 1375"/>
                <a:gd name="T70" fmla="*/ 108 w 821"/>
                <a:gd name="T71" fmla="*/ 580 h 1375"/>
                <a:gd name="T72" fmla="*/ 138 w 821"/>
                <a:gd name="T73" fmla="*/ 580 h 1375"/>
                <a:gd name="T74" fmla="*/ 138 w 821"/>
                <a:gd name="T75" fmla="*/ 546 h 1375"/>
                <a:gd name="T76" fmla="*/ 108 w 821"/>
                <a:gd name="T77" fmla="*/ 523 h 1375"/>
                <a:gd name="T78" fmla="*/ 92 w 821"/>
                <a:gd name="T79" fmla="*/ 555 h 1375"/>
                <a:gd name="T80" fmla="*/ 65 w 821"/>
                <a:gd name="T81" fmla="*/ 543 h 1375"/>
                <a:gd name="T82" fmla="*/ 11 w 821"/>
                <a:gd name="T83" fmla="*/ 393 h 1375"/>
                <a:gd name="T84" fmla="*/ 25 w 821"/>
                <a:gd name="T85" fmla="*/ 284 h 1375"/>
                <a:gd name="T86" fmla="*/ 0 w 821"/>
                <a:gd name="T87" fmla="*/ 222 h 1375"/>
                <a:gd name="T88" fmla="*/ 13 w 821"/>
                <a:gd name="T89" fmla="*/ 175 h 1375"/>
                <a:gd name="T90" fmla="*/ 41 w 821"/>
                <a:gd name="T91" fmla="*/ 168 h 1375"/>
                <a:gd name="T92" fmla="*/ 65 w 821"/>
                <a:gd name="T93" fmla="*/ 91 h 1375"/>
                <a:gd name="T94" fmla="*/ 65 w 821"/>
                <a:gd name="T95" fmla="*/ 0 h 137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1" h="1375">
                  <a:moveTo>
                    <a:pt x="63" y="0"/>
                  </a:moveTo>
                  <a:lnTo>
                    <a:pt x="441" y="83"/>
                  </a:lnTo>
                  <a:lnTo>
                    <a:pt x="358" y="487"/>
                  </a:lnTo>
                  <a:lnTo>
                    <a:pt x="795" y="1117"/>
                  </a:lnTo>
                  <a:lnTo>
                    <a:pt x="821" y="1181"/>
                  </a:lnTo>
                  <a:lnTo>
                    <a:pt x="782" y="1219"/>
                  </a:lnTo>
                  <a:lnTo>
                    <a:pt x="755" y="1288"/>
                  </a:lnTo>
                  <a:lnTo>
                    <a:pt x="729" y="1328"/>
                  </a:lnTo>
                  <a:lnTo>
                    <a:pt x="756" y="1364"/>
                  </a:lnTo>
                  <a:lnTo>
                    <a:pt x="713" y="1375"/>
                  </a:lnTo>
                  <a:lnTo>
                    <a:pt x="463" y="1366"/>
                  </a:lnTo>
                  <a:lnTo>
                    <a:pt x="448" y="1286"/>
                  </a:lnTo>
                  <a:lnTo>
                    <a:pt x="404" y="1227"/>
                  </a:lnTo>
                  <a:lnTo>
                    <a:pt x="372" y="1205"/>
                  </a:lnTo>
                  <a:lnTo>
                    <a:pt x="363" y="1164"/>
                  </a:lnTo>
                  <a:lnTo>
                    <a:pt x="337" y="1141"/>
                  </a:lnTo>
                  <a:lnTo>
                    <a:pt x="311" y="1112"/>
                  </a:lnTo>
                  <a:lnTo>
                    <a:pt x="303" y="1080"/>
                  </a:lnTo>
                  <a:lnTo>
                    <a:pt x="277" y="1060"/>
                  </a:lnTo>
                  <a:lnTo>
                    <a:pt x="239" y="1071"/>
                  </a:lnTo>
                  <a:lnTo>
                    <a:pt x="196" y="1054"/>
                  </a:lnTo>
                  <a:lnTo>
                    <a:pt x="196" y="1037"/>
                  </a:lnTo>
                  <a:lnTo>
                    <a:pt x="193" y="999"/>
                  </a:lnTo>
                  <a:lnTo>
                    <a:pt x="176" y="956"/>
                  </a:lnTo>
                  <a:lnTo>
                    <a:pt x="175" y="923"/>
                  </a:lnTo>
                  <a:lnTo>
                    <a:pt x="155" y="892"/>
                  </a:lnTo>
                  <a:lnTo>
                    <a:pt x="161" y="863"/>
                  </a:lnTo>
                  <a:lnTo>
                    <a:pt x="106" y="793"/>
                  </a:lnTo>
                  <a:lnTo>
                    <a:pt x="106" y="753"/>
                  </a:lnTo>
                  <a:lnTo>
                    <a:pt x="134" y="738"/>
                  </a:lnTo>
                  <a:lnTo>
                    <a:pt x="134" y="713"/>
                  </a:lnTo>
                  <a:lnTo>
                    <a:pt x="106" y="706"/>
                  </a:lnTo>
                  <a:lnTo>
                    <a:pt x="93" y="668"/>
                  </a:lnTo>
                  <a:lnTo>
                    <a:pt x="79" y="600"/>
                  </a:lnTo>
                  <a:lnTo>
                    <a:pt x="120" y="637"/>
                  </a:lnTo>
                  <a:lnTo>
                    <a:pt x="104" y="590"/>
                  </a:lnTo>
                  <a:lnTo>
                    <a:pt x="134" y="590"/>
                  </a:lnTo>
                  <a:lnTo>
                    <a:pt x="134" y="556"/>
                  </a:lnTo>
                  <a:lnTo>
                    <a:pt x="104" y="533"/>
                  </a:lnTo>
                  <a:lnTo>
                    <a:pt x="90" y="565"/>
                  </a:lnTo>
                  <a:lnTo>
                    <a:pt x="63" y="553"/>
                  </a:lnTo>
                  <a:lnTo>
                    <a:pt x="11" y="399"/>
                  </a:lnTo>
                  <a:lnTo>
                    <a:pt x="25" y="289"/>
                  </a:lnTo>
                  <a:lnTo>
                    <a:pt x="0" y="226"/>
                  </a:lnTo>
                  <a:lnTo>
                    <a:pt x="13" y="179"/>
                  </a:lnTo>
                  <a:lnTo>
                    <a:pt x="39" y="170"/>
                  </a:lnTo>
                  <a:lnTo>
                    <a:pt x="63" y="93"/>
                  </a:lnTo>
                  <a:lnTo>
                    <a:pt x="6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3" name="Freeform 5"/>
            <p:cNvSpPr>
              <a:spLocks/>
            </p:cNvSpPr>
            <p:nvPr/>
          </p:nvSpPr>
          <p:spPr bwMode="auto">
            <a:xfrm>
              <a:off x="1820" y="2265"/>
              <a:ext cx="640" cy="690"/>
            </a:xfrm>
            <a:custGeom>
              <a:avLst/>
              <a:gdLst>
                <a:gd name="T0" fmla="*/ 105 w 475"/>
                <a:gd name="T1" fmla="*/ 0 h 471"/>
                <a:gd name="T2" fmla="*/ 862 w 475"/>
                <a:gd name="T3" fmla="*/ 41 h 471"/>
                <a:gd name="T4" fmla="*/ 826 w 475"/>
                <a:gd name="T5" fmla="*/ 933 h 471"/>
                <a:gd name="T6" fmla="*/ 579 w 475"/>
                <a:gd name="T7" fmla="*/ 917 h 471"/>
                <a:gd name="T8" fmla="*/ 349 w 475"/>
                <a:gd name="T9" fmla="*/ 910 h 471"/>
                <a:gd name="T10" fmla="*/ 349 w 475"/>
                <a:gd name="T11" fmla="*/ 945 h 471"/>
                <a:gd name="T12" fmla="*/ 156 w 475"/>
                <a:gd name="T13" fmla="*/ 945 h 471"/>
                <a:gd name="T14" fmla="*/ 146 w 475"/>
                <a:gd name="T15" fmla="*/ 1011 h 471"/>
                <a:gd name="T16" fmla="*/ 0 w 475"/>
                <a:gd name="T17" fmla="*/ 989 h 471"/>
                <a:gd name="T18" fmla="*/ 82 w 475"/>
                <a:gd name="T19" fmla="*/ 234 h 471"/>
                <a:gd name="T20" fmla="*/ 105 w 475"/>
                <a:gd name="T21" fmla="*/ 0 h 4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5" h="471">
                  <a:moveTo>
                    <a:pt x="58" y="0"/>
                  </a:moveTo>
                  <a:lnTo>
                    <a:pt x="475" y="19"/>
                  </a:lnTo>
                  <a:lnTo>
                    <a:pt x="455" y="435"/>
                  </a:lnTo>
                  <a:lnTo>
                    <a:pt x="319" y="427"/>
                  </a:lnTo>
                  <a:lnTo>
                    <a:pt x="192" y="424"/>
                  </a:lnTo>
                  <a:lnTo>
                    <a:pt x="192" y="440"/>
                  </a:lnTo>
                  <a:lnTo>
                    <a:pt x="86" y="440"/>
                  </a:lnTo>
                  <a:lnTo>
                    <a:pt x="80" y="471"/>
                  </a:lnTo>
                  <a:lnTo>
                    <a:pt x="0" y="461"/>
                  </a:lnTo>
                  <a:lnTo>
                    <a:pt x="45" y="109"/>
                  </a:lnTo>
                  <a:lnTo>
                    <a:pt x="5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4" name="Freeform 6"/>
            <p:cNvSpPr>
              <a:spLocks/>
            </p:cNvSpPr>
            <p:nvPr/>
          </p:nvSpPr>
          <p:spPr bwMode="auto">
            <a:xfrm>
              <a:off x="3028" y="1458"/>
              <a:ext cx="543" cy="383"/>
            </a:xfrm>
            <a:custGeom>
              <a:avLst/>
              <a:gdLst>
                <a:gd name="T0" fmla="*/ 8 w 566"/>
                <a:gd name="T1" fmla="*/ 18 h 399"/>
                <a:gd name="T2" fmla="*/ 0 w 566"/>
                <a:gd name="T3" fmla="*/ 83 h 399"/>
                <a:gd name="T4" fmla="*/ 12 w 566"/>
                <a:gd name="T5" fmla="*/ 152 h 399"/>
                <a:gd name="T6" fmla="*/ 59 w 566"/>
                <a:gd name="T7" fmla="*/ 291 h 399"/>
                <a:gd name="T8" fmla="*/ 86 w 566"/>
                <a:gd name="T9" fmla="*/ 368 h 399"/>
                <a:gd name="T10" fmla="*/ 394 w 566"/>
                <a:gd name="T11" fmla="*/ 351 h 399"/>
                <a:gd name="T12" fmla="*/ 443 w 566"/>
                <a:gd name="T13" fmla="*/ 368 h 399"/>
                <a:gd name="T14" fmla="*/ 474 w 566"/>
                <a:gd name="T15" fmla="*/ 296 h 399"/>
                <a:gd name="T16" fmla="*/ 463 w 566"/>
                <a:gd name="T17" fmla="*/ 245 h 399"/>
                <a:gd name="T18" fmla="*/ 514 w 566"/>
                <a:gd name="T19" fmla="*/ 234 h 399"/>
                <a:gd name="T20" fmla="*/ 521 w 566"/>
                <a:gd name="T21" fmla="*/ 154 h 399"/>
                <a:gd name="T22" fmla="*/ 489 w 566"/>
                <a:gd name="T23" fmla="*/ 118 h 399"/>
                <a:gd name="T24" fmla="*/ 439 w 566"/>
                <a:gd name="T25" fmla="*/ 84 h 399"/>
                <a:gd name="T26" fmla="*/ 450 w 566"/>
                <a:gd name="T27" fmla="*/ 35 h 399"/>
                <a:gd name="T28" fmla="*/ 428 w 566"/>
                <a:gd name="T29" fmla="*/ 0 h 399"/>
                <a:gd name="T30" fmla="*/ 311 w 566"/>
                <a:gd name="T31" fmla="*/ 5 h 399"/>
                <a:gd name="T32" fmla="*/ 196 w 566"/>
                <a:gd name="T33" fmla="*/ 11 h 399"/>
                <a:gd name="T34" fmla="*/ 8 w 566"/>
                <a:gd name="T35" fmla="*/ 18 h 3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66" h="399">
                  <a:moveTo>
                    <a:pt x="8" y="20"/>
                  </a:moveTo>
                  <a:lnTo>
                    <a:pt x="0" y="90"/>
                  </a:lnTo>
                  <a:lnTo>
                    <a:pt x="13" y="165"/>
                  </a:lnTo>
                  <a:lnTo>
                    <a:pt x="65" y="316"/>
                  </a:lnTo>
                  <a:lnTo>
                    <a:pt x="94" y="399"/>
                  </a:lnTo>
                  <a:lnTo>
                    <a:pt x="428" y="381"/>
                  </a:lnTo>
                  <a:lnTo>
                    <a:pt x="482" y="399"/>
                  </a:lnTo>
                  <a:lnTo>
                    <a:pt x="515" y="321"/>
                  </a:lnTo>
                  <a:lnTo>
                    <a:pt x="503" y="266"/>
                  </a:lnTo>
                  <a:lnTo>
                    <a:pt x="559" y="254"/>
                  </a:lnTo>
                  <a:lnTo>
                    <a:pt x="566" y="167"/>
                  </a:lnTo>
                  <a:lnTo>
                    <a:pt x="532" y="128"/>
                  </a:lnTo>
                  <a:lnTo>
                    <a:pt x="477" y="92"/>
                  </a:lnTo>
                  <a:lnTo>
                    <a:pt x="489" y="38"/>
                  </a:lnTo>
                  <a:lnTo>
                    <a:pt x="465" y="0"/>
                  </a:lnTo>
                  <a:lnTo>
                    <a:pt x="338" y="5"/>
                  </a:lnTo>
                  <a:lnTo>
                    <a:pt x="213" y="11"/>
                  </a:lnTo>
                  <a:lnTo>
                    <a:pt x="8" y="2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5" name="Freeform 7"/>
            <p:cNvSpPr>
              <a:spLocks/>
            </p:cNvSpPr>
            <p:nvPr/>
          </p:nvSpPr>
          <p:spPr bwMode="auto">
            <a:xfrm>
              <a:off x="5048" y="528"/>
              <a:ext cx="376" cy="578"/>
            </a:xfrm>
            <a:custGeom>
              <a:avLst/>
              <a:gdLst>
                <a:gd name="T0" fmla="*/ 93 w 394"/>
                <a:gd name="T1" fmla="*/ 14 h 603"/>
                <a:gd name="T2" fmla="*/ 35 w 394"/>
                <a:gd name="T3" fmla="*/ 114 h 603"/>
                <a:gd name="T4" fmla="*/ 60 w 394"/>
                <a:gd name="T5" fmla="*/ 153 h 603"/>
                <a:gd name="T6" fmla="*/ 31 w 394"/>
                <a:gd name="T7" fmla="*/ 198 h 603"/>
                <a:gd name="T8" fmla="*/ 47 w 394"/>
                <a:gd name="T9" fmla="*/ 216 h 603"/>
                <a:gd name="T10" fmla="*/ 35 w 394"/>
                <a:gd name="T11" fmla="*/ 245 h 603"/>
                <a:gd name="T12" fmla="*/ 33 w 394"/>
                <a:gd name="T13" fmla="*/ 297 h 603"/>
                <a:gd name="T14" fmla="*/ 0 w 394"/>
                <a:gd name="T15" fmla="*/ 315 h 603"/>
                <a:gd name="T16" fmla="*/ 10 w 394"/>
                <a:gd name="T17" fmla="*/ 331 h 603"/>
                <a:gd name="T18" fmla="*/ 76 w 394"/>
                <a:gd name="T19" fmla="*/ 527 h 603"/>
                <a:gd name="T20" fmla="*/ 136 w 394"/>
                <a:gd name="T21" fmla="*/ 554 h 603"/>
                <a:gd name="T22" fmla="*/ 134 w 394"/>
                <a:gd name="T23" fmla="*/ 516 h 603"/>
                <a:gd name="T24" fmla="*/ 165 w 394"/>
                <a:gd name="T25" fmla="*/ 484 h 603"/>
                <a:gd name="T26" fmla="*/ 156 w 394"/>
                <a:gd name="T27" fmla="*/ 451 h 603"/>
                <a:gd name="T28" fmla="*/ 230 w 394"/>
                <a:gd name="T29" fmla="*/ 414 h 603"/>
                <a:gd name="T30" fmla="*/ 236 w 394"/>
                <a:gd name="T31" fmla="*/ 361 h 603"/>
                <a:gd name="T32" fmla="*/ 279 w 394"/>
                <a:gd name="T33" fmla="*/ 360 h 603"/>
                <a:gd name="T34" fmla="*/ 315 w 394"/>
                <a:gd name="T35" fmla="*/ 320 h 603"/>
                <a:gd name="T36" fmla="*/ 357 w 394"/>
                <a:gd name="T37" fmla="*/ 294 h 603"/>
                <a:gd name="T38" fmla="*/ 359 w 394"/>
                <a:gd name="T39" fmla="*/ 259 h 603"/>
                <a:gd name="T40" fmla="*/ 303 w 394"/>
                <a:gd name="T41" fmla="*/ 247 h 603"/>
                <a:gd name="T42" fmla="*/ 293 w 394"/>
                <a:gd name="T43" fmla="*/ 208 h 603"/>
                <a:gd name="T44" fmla="*/ 237 w 394"/>
                <a:gd name="T45" fmla="*/ 199 h 603"/>
                <a:gd name="T46" fmla="*/ 198 w 394"/>
                <a:gd name="T47" fmla="*/ 34 h 603"/>
                <a:gd name="T48" fmla="*/ 179 w 394"/>
                <a:gd name="T49" fmla="*/ 0 h 603"/>
                <a:gd name="T50" fmla="*/ 122 w 394"/>
                <a:gd name="T51" fmla="*/ 12 h 603"/>
                <a:gd name="T52" fmla="*/ 111 w 394"/>
                <a:gd name="T53" fmla="*/ 28 h 603"/>
                <a:gd name="T54" fmla="*/ 93 w 394"/>
                <a:gd name="T55" fmla="*/ 14 h 6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4" h="603">
                  <a:moveTo>
                    <a:pt x="102" y="16"/>
                  </a:moveTo>
                  <a:lnTo>
                    <a:pt x="39" y="124"/>
                  </a:lnTo>
                  <a:lnTo>
                    <a:pt x="66" y="167"/>
                  </a:lnTo>
                  <a:lnTo>
                    <a:pt x="35" y="216"/>
                  </a:lnTo>
                  <a:lnTo>
                    <a:pt x="51" y="235"/>
                  </a:lnTo>
                  <a:lnTo>
                    <a:pt x="39" y="267"/>
                  </a:lnTo>
                  <a:lnTo>
                    <a:pt x="37" y="323"/>
                  </a:lnTo>
                  <a:lnTo>
                    <a:pt x="0" y="343"/>
                  </a:lnTo>
                  <a:lnTo>
                    <a:pt x="10" y="360"/>
                  </a:lnTo>
                  <a:lnTo>
                    <a:pt x="84" y="574"/>
                  </a:lnTo>
                  <a:lnTo>
                    <a:pt x="149" y="603"/>
                  </a:lnTo>
                  <a:lnTo>
                    <a:pt x="147" y="561"/>
                  </a:lnTo>
                  <a:lnTo>
                    <a:pt x="181" y="527"/>
                  </a:lnTo>
                  <a:lnTo>
                    <a:pt x="171" y="491"/>
                  </a:lnTo>
                  <a:lnTo>
                    <a:pt x="253" y="451"/>
                  </a:lnTo>
                  <a:lnTo>
                    <a:pt x="259" y="393"/>
                  </a:lnTo>
                  <a:lnTo>
                    <a:pt x="306" y="392"/>
                  </a:lnTo>
                  <a:lnTo>
                    <a:pt x="346" y="348"/>
                  </a:lnTo>
                  <a:lnTo>
                    <a:pt x="392" y="320"/>
                  </a:lnTo>
                  <a:lnTo>
                    <a:pt x="394" y="282"/>
                  </a:lnTo>
                  <a:lnTo>
                    <a:pt x="332" y="269"/>
                  </a:lnTo>
                  <a:lnTo>
                    <a:pt x="322" y="226"/>
                  </a:lnTo>
                  <a:lnTo>
                    <a:pt x="260" y="217"/>
                  </a:lnTo>
                  <a:lnTo>
                    <a:pt x="217" y="37"/>
                  </a:lnTo>
                  <a:lnTo>
                    <a:pt x="197" y="0"/>
                  </a:lnTo>
                  <a:lnTo>
                    <a:pt x="134" y="13"/>
                  </a:lnTo>
                  <a:lnTo>
                    <a:pt x="122" y="30"/>
                  </a:lnTo>
                  <a:lnTo>
                    <a:pt x="102"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46" name="Group 8"/>
            <p:cNvGrpSpPr>
              <a:grpSpLocks/>
            </p:cNvGrpSpPr>
            <p:nvPr/>
          </p:nvGrpSpPr>
          <p:grpSpPr bwMode="auto">
            <a:xfrm>
              <a:off x="1536" y="3029"/>
              <a:ext cx="552" cy="426"/>
              <a:chOff x="2398" y="2728"/>
              <a:chExt cx="718" cy="553"/>
            </a:xfrm>
          </p:grpSpPr>
          <p:grpSp>
            <p:nvGrpSpPr>
              <p:cNvPr id="98" name="Group 9"/>
              <p:cNvGrpSpPr>
                <a:grpSpLocks/>
              </p:cNvGrpSpPr>
              <p:nvPr/>
            </p:nvGrpSpPr>
            <p:grpSpPr bwMode="auto">
              <a:xfrm>
                <a:off x="2398" y="2728"/>
                <a:ext cx="718" cy="553"/>
                <a:chOff x="2398" y="2728"/>
                <a:chExt cx="718" cy="553"/>
              </a:xfrm>
            </p:grpSpPr>
            <p:sp>
              <p:nvSpPr>
                <p:cNvPr id="100" name="Freeform 10"/>
                <p:cNvSpPr>
                  <a:spLocks/>
                </p:cNvSpPr>
                <p:nvPr/>
              </p:nvSpPr>
              <p:spPr bwMode="auto">
                <a:xfrm>
                  <a:off x="2398" y="2798"/>
                  <a:ext cx="54" cy="80"/>
                </a:xfrm>
                <a:custGeom>
                  <a:avLst/>
                  <a:gdLst>
                    <a:gd name="T0" fmla="*/ 0 w 54"/>
                    <a:gd name="T1" fmla="*/ 80 h 80"/>
                    <a:gd name="T2" fmla="*/ 0 w 54"/>
                    <a:gd name="T3" fmla="*/ 56 h 80"/>
                    <a:gd name="T4" fmla="*/ 31 w 54"/>
                    <a:gd name="T5" fmla="*/ 0 h 80"/>
                    <a:gd name="T6" fmla="*/ 54 w 54"/>
                    <a:gd name="T7" fmla="*/ 16 h 80"/>
                    <a:gd name="T8" fmla="*/ 28 w 54"/>
                    <a:gd name="T9" fmla="*/ 80 h 80"/>
                    <a:gd name="T10" fmla="*/ 0 w 54"/>
                    <a:gd name="T11" fmla="*/ 8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80">
                      <a:moveTo>
                        <a:pt x="0" y="80"/>
                      </a:moveTo>
                      <a:lnTo>
                        <a:pt x="0" y="56"/>
                      </a:lnTo>
                      <a:lnTo>
                        <a:pt x="31" y="0"/>
                      </a:lnTo>
                      <a:lnTo>
                        <a:pt x="54" y="16"/>
                      </a:lnTo>
                      <a:lnTo>
                        <a:pt x="28" y="80"/>
                      </a:lnTo>
                      <a:lnTo>
                        <a:pt x="0" y="8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1" name="Freeform 11"/>
                <p:cNvSpPr>
                  <a:spLocks/>
                </p:cNvSpPr>
                <p:nvPr/>
              </p:nvSpPr>
              <p:spPr bwMode="auto">
                <a:xfrm>
                  <a:off x="2476" y="2728"/>
                  <a:ext cx="103" cy="101"/>
                </a:xfrm>
                <a:custGeom>
                  <a:avLst/>
                  <a:gdLst>
                    <a:gd name="T0" fmla="*/ 22 w 103"/>
                    <a:gd name="T1" fmla="*/ 12 h 101"/>
                    <a:gd name="T2" fmla="*/ 0 w 103"/>
                    <a:gd name="T3" fmla="*/ 60 h 101"/>
                    <a:gd name="T4" fmla="*/ 40 w 103"/>
                    <a:gd name="T5" fmla="*/ 93 h 101"/>
                    <a:gd name="T6" fmla="*/ 86 w 103"/>
                    <a:gd name="T7" fmla="*/ 101 h 101"/>
                    <a:gd name="T8" fmla="*/ 103 w 103"/>
                    <a:gd name="T9" fmla="*/ 61 h 101"/>
                    <a:gd name="T10" fmla="*/ 92 w 103"/>
                    <a:gd name="T11" fmla="*/ 0 h 101"/>
                    <a:gd name="T12" fmla="*/ 22 w 103"/>
                    <a:gd name="T13" fmla="*/ 12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3" h="101">
                      <a:moveTo>
                        <a:pt x="22" y="12"/>
                      </a:moveTo>
                      <a:lnTo>
                        <a:pt x="0" y="60"/>
                      </a:lnTo>
                      <a:lnTo>
                        <a:pt x="40" y="93"/>
                      </a:lnTo>
                      <a:lnTo>
                        <a:pt x="86" y="101"/>
                      </a:lnTo>
                      <a:lnTo>
                        <a:pt x="103" y="61"/>
                      </a:lnTo>
                      <a:lnTo>
                        <a:pt x="92" y="0"/>
                      </a:lnTo>
                      <a:lnTo>
                        <a:pt x="22"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2" name="Freeform 12"/>
                <p:cNvSpPr>
                  <a:spLocks/>
                </p:cNvSpPr>
                <p:nvPr/>
              </p:nvSpPr>
              <p:spPr bwMode="auto">
                <a:xfrm>
                  <a:off x="2573" y="2798"/>
                  <a:ext cx="153" cy="113"/>
                </a:xfrm>
                <a:custGeom>
                  <a:avLst/>
                  <a:gdLst>
                    <a:gd name="T0" fmla="*/ 0 w 153"/>
                    <a:gd name="T1" fmla="*/ 40 h 113"/>
                    <a:gd name="T2" fmla="*/ 105 w 153"/>
                    <a:gd name="T3" fmla="*/ 0 h 113"/>
                    <a:gd name="T4" fmla="*/ 125 w 153"/>
                    <a:gd name="T5" fmla="*/ 49 h 113"/>
                    <a:gd name="T6" fmla="*/ 145 w 153"/>
                    <a:gd name="T7" fmla="*/ 60 h 113"/>
                    <a:gd name="T8" fmla="*/ 153 w 153"/>
                    <a:gd name="T9" fmla="*/ 100 h 113"/>
                    <a:gd name="T10" fmla="*/ 101 w 153"/>
                    <a:gd name="T11" fmla="*/ 106 h 113"/>
                    <a:gd name="T12" fmla="*/ 64 w 153"/>
                    <a:gd name="T13" fmla="*/ 113 h 113"/>
                    <a:gd name="T14" fmla="*/ 0 w 153"/>
                    <a:gd name="T15" fmla="*/ 40 h 1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113">
                      <a:moveTo>
                        <a:pt x="0" y="40"/>
                      </a:moveTo>
                      <a:lnTo>
                        <a:pt x="105" y="0"/>
                      </a:lnTo>
                      <a:lnTo>
                        <a:pt x="125" y="49"/>
                      </a:lnTo>
                      <a:lnTo>
                        <a:pt x="145" y="60"/>
                      </a:lnTo>
                      <a:lnTo>
                        <a:pt x="153" y="100"/>
                      </a:lnTo>
                      <a:lnTo>
                        <a:pt x="101" y="106"/>
                      </a:lnTo>
                      <a:lnTo>
                        <a:pt x="64" y="113"/>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3" name="Freeform 13"/>
                <p:cNvSpPr>
                  <a:spLocks/>
                </p:cNvSpPr>
                <p:nvPr/>
              </p:nvSpPr>
              <p:spPr bwMode="auto">
                <a:xfrm>
                  <a:off x="2731" y="2884"/>
                  <a:ext cx="122" cy="60"/>
                </a:xfrm>
                <a:custGeom>
                  <a:avLst/>
                  <a:gdLst>
                    <a:gd name="T0" fmla="*/ 19 w 122"/>
                    <a:gd name="T1" fmla="*/ 3 h 60"/>
                    <a:gd name="T2" fmla="*/ 0 w 122"/>
                    <a:gd name="T3" fmla="*/ 56 h 60"/>
                    <a:gd name="T4" fmla="*/ 33 w 122"/>
                    <a:gd name="T5" fmla="*/ 60 h 60"/>
                    <a:gd name="T6" fmla="*/ 53 w 122"/>
                    <a:gd name="T7" fmla="*/ 47 h 60"/>
                    <a:gd name="T8" fmla="*/ 90 w 122"/>
                    <a:gd name="T9" fmla="*/ 49 h 60"/>
                    <a:gd name="T10" fmla="*/ 122 w 122"/>
                    <a:gd name="T11" fmla="*/ 25 h 60"/>
                    <a:gd name="T12" fmla="*/ 101 w 122"/>
                    <a:gd name="T13" fmla="*/ 16 h 60"/>
                    <a:gd name="T14" fmla="*/ 85 w 122"/>
                    <a:gd name="T15" fmla="*/ 0 h 60"/>
                    <a:gd name="T16" fmla="*/ 19 w 122"/>
                    <a:gd name="T17" fmla="*/ 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2" h="60">
                      <a:moveTo>
                        <a:pt x="19" y="3"/>
                      </a:moveTo>
                      <a:lnTo>
                        <a:pt x="0" y="56"/>
                      </a:lnTo>
                      <a:lnTo>
                        <a:pt x="33" y="60"/>
                      </a:lnTo>
                      <a:lnTo>
                        <a:pt x="53" y="47"/>
                      </a:lnTo>
                      <a:lnTo>
                        <a:pt x="90" y="49"/>
                      </a:lnTo>
                      <a:lnTo>
                        <a:pt x="122" y="25"/>
                      </a:lnTo>
                      <a:lnTo>
                        <a:pt x="101" y="16"/>
                      </a:lnTo>
                      <a:lnTo>
                        <a:pt x="85" y="0"/>
                      </a:lnTo>
                      <a:lnTo>
                        <a:pt x="19" y="3"/>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4" name="Freeform 14"/>
                <p:cNvSpPr>
                  <a:spLocks/>
                </p:cNvSpPr>
                <p:nvPr/>
              </p:nvSpPr>
              <p:spPr bwMode="auto">
                <a:xfrm>
                  <a:off x="2767" y="2969"/>
                  <a:ext cx="50" cy="43"/>
                </a:xfrm>
                <a:custGeom>
                  <a:avLst/>
                  <a:gdLst>
                    <a:gd name="T0" fmla="*/ 44 w 50"/>
                    <a:gd name="T1" fmla="*/ 0 h 43"/>
                    <a:gd name="T2" fmla="*/ 0 w 50"/>
                    <a:gd name="T3" fmla="*/ 3 h 43"/>
                    <a:gd name="T4" fmla="*/ 8 w 50"/>
                    <a:gd name="T5" fmla="*/ 43 h 43"/>
                    <a:gd name="T6" fmla="*/ 50 w 50"/>
                    <a:gd name="T7" fmla="*/ 33 h 43"/>
                    <a:gd name="T8" fmla="*/ 44 w 5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3">
                      <a:moveTo>
                        <a:pt x="44" y="0"/>
                      </a:moveTo>
                      <a:lnTo>
                        <a:pt x="0" y="3"/>
                      </a:lnTo>
                      <a:lnTo>
                        <a:pt x="8" y="43"/>
                      </a:lnTo>
                      <a:lnTo>
                        <a:pt x="50" y="33"/>
                      </a:lnTo>
                      <a:lnTo>
                        <a:pt x="4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5" name="Freeform 15"/>
                <p:cNvSpPr>
                  <a:spLocks/>
                </p:cNvSpPr>
                <p:nvPr/>
              </p:nvSpPr>
              <p:spPr bwMode="auto">
                <a:xfrm>
                  <a:off x="2822" y="3016"/>
                  <a:ext cx="34" cy="42"/>
                </a:xfrm>
                <a:custGeom>
                  <a:avLst/>
                  <a:gdLst>
                    <a:gd name="T0" fmla="*/ 0 w 34"/>
                    <a:gd name="T1" fmla="*/ 16 h 42"/>
                    <a:gd name="T2" fmla="*/ 34 w 34"/>
                    <a:gd name="T3" fmla="*/ 0 h 42"/>
                    <a:gd name="T4" fmla="*/ 34 w 34"/>
                    <a:gd name="T5" fmla="*/ 37 h 42"/>
                    <a:gd name="T6" fmla="*/ 11 w 34"/>
                    <a:gd name="T7" fmla="*/ 42 h 42"/>
                    <a:gd name="T8" fmla="*/ 0 w 34"/>
                    <a:gd name="T9" fmla="*/ 16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2">
                      <a:moveTo>
                        <a:pt x="0" y="16"/>
                      </a:moveTo>
                      <a:lnTo>
                        <a:pt x="34" y="0"/>
                      </a:lnTo>
                      <a:lnTo>
                        <a:pt x="34" y="37"/>
                      </a:lnTo>
                      <a:lnTo>
                        <a:pt x="11" y="42"/>
                      </a:lnTo>
                      <a:lnTo>
                        <a:pt x="0"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6" name="Freeform 16"/>
                <p:cNvSpPr>
                  <a:spLocks/>
                </p:cNvSpPr>
                <p:nvPr/>
              </p:nvSpPr>
              <p:spPr bwMode="auto">
                <a:xfrm>
                  <a:off x="2908" y="3036"/>
                  <a:ext cx="208" cy="245"/>
                </a:xfrm>
                <a:custGeom>
                  <a:avLst/>
                  <a:gdLst>
                    <a:gd name="T0" fmla="*/ 35 w 208"/>
                    <a:gd name="T1" fmla="*/ 0 h 245"/>
                    <a:gd name="T2" fmla="*/ 0 w 208"/>
                    <a:gd name="T3" fmla="*/ 93 h 245"/>
                    <a:gd name="T4" fmla="*/ 25 w 208"/>
                    <a:gd name="T5" fmla="*/ 139 h 245"/>
                    <a:gd name="T6" fmla="*/ 25 w 208"/>
                    <a:gd name="T7" fmla="*/ 223 h 245"/>
                    <a:gd name="T8" fmla="*/ 75 w 208"/>
                    <a:gd name="T9" fmla="*/ 245 h 245"/>
                    <a:gd name="T10" fmla="*/ 97 w 208"/>
                    <a:gd name="T11" fmla="*/ 197 h 245"/>
                    <a:gd name="T12" fmla="*/ 161 w 208"/>
                    <a:gd name="T13" fmla="*/ 186 h 245"/>
                    <a:gd name="T14" fmla="*/ 208 w 208"/>
                    <a:gd name="T15" fmla="*/ 132 h 245"/>
                    <a:gd name="T16" fmla="*/ 158 w 208"/>
                    <a:gd name="T17" fmla="*/ 49 h 245"/>
                    <a:gd name="T18" fmla="*/ 35 w 208"/>
                    <a:gd name="T19" fmla="*/ 0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8" h="245">
                      <a:moveTo>
                        <a:pt x="35" y="0"/>
                      </a:moveTo>
                      <a:lnTo>
                        <a:pt x="0" y="93"/>
                      </a:lnTo>
                      <a:lnTo>
                        <a:pt x="25" y="139"/>
                      </a:lnTo>
                      <a:lnTo>
                        <a:pt x="25" y="223"/>
                      </a:lnTo>
                      <a:lnTo>
                        <a:pt x="75" y="245"/>
                      </a:lnTo>
                      <a:lnTo>
                        <a:pt x="97" y="197"/>
                      </a:lnTo>
                      <a:lnTo>
                        <a:pt x="161" y="186"/>
                      </a:lnTo>
                      <a:lnTo>
                        <a:pt x="208" y="132"/>
                      </a:lnTo>
                      <a:lnTo>
                        <a:pt x="158" y="49"/>
                      </a:lnTo>
                      <a:lnTo>
                        <a:pt x="35"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99" name="Freeform 17"/>
              <p:cNvSpPr>
                <a:spLocks/>
              </p:cNvSpPr>
              <p:nvPr/>
            </p:nvSpPr>
            <p:spPr bwMode="auto">
              <a:xfrm>
                <a:off x="2835" y="2921"/>
                <a:ext cx="114" cy="96"/>
              </a:xfrm>
              <a:custGeom>
                <a:avLst/>
                <a:gdLst>
                  <a:gd name="T0" fmla="*/ 23 w 114"/>
                  <a:gd name="T1" fmla="*/ 0 h 96"/>
                  <a:gd name="T2" fmla="*/ 0 w 114"/>
                  <a:gd name="T3" fmla="*/ 29 h 96"/>
                  <a:gd name="T4" fmla="*/ 10 w 114"/>
                  <a:gd name="T5" fmla="*/ 51 h 96"/>
                  <a:gd name="T6" fmla="*/ 31 w 114"/>
                  <a:gd name="T7" fmla="*/ 59 h 96"/>
                  <a:gd name="T8" fmla="*/ 53 w 114"/>
                  <a:gd name="T9" fmla="*/ 96 h 96"/>
                  <a:gd name="T10" fmla="*/ 113 w 114"/>
                  <a:gd name="T11" fmla="*/ 81 h 96"/>
                  <a:gd name="T12" fmla="*/ 114 w 114"/>
                  <a:gd name="T13" fmla="*/ 42 h 96"/>
                  <a:gd name="T14" fmla="*/ 71 w 114"/>
                  <a:gd name="T15" fmla="*/ 8 h 96"/>
                  <a:gd name="T16" fmla="*/ 23 w 114"/>
                  <a:gd name="T17" fmla="*/ 0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 h="96">
                    <a:moveTo>
                      <a:pt x="23" y="0"/>
                    </a:moveTo>
                    <a:lnTo>
                      <a:pt x="0" y="29"/>
                    </a:lnTo>
                    <a:lnTo>
                      <a:pt x="10" y="51"/>
                    </a:lnTo>
                    <a:lnTo>
                      <a:pt x="31" y="59"/>
                    </a:lnTo>
                    <a:lnTo>
                      <a:pt x="53" y="96"/>
                    </a:lnTo>
                    <a:lnTo>
                      <a:pt x="113" y="81"/>
                    </a:lnTo>
                    <a:lnTo>
                      <a:pt x="114" y="42"/>
                    </a:lnTo>
                    <a:lnTo>
                      <a:pt x="71" y="8"/>
                    </a:lnTo>
                    <a:lnTo>
                      <a:pt x="2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47" name="Freeform 18"/>
            <p:cNvSpPr>
              <a:spLocks/>
            </p:cNvSpPr>
            <p:nvPr/>
          </p:nvSpPr>
          <p:spPr bwMode="auto">
            <a:xfrm rot="-155023">
              <a:off x="288" y="2576"/>
              <a:ext cx="966" cy="943"/>
            </a:xfrm>
            <a:custGeom>
              <a:avLst/>
              <a:gdLst>
                <a:gd name="T0" fmla="*/ 113 w 1312"/>
                <a:gd name="T1" fmla="*/ 103 h 1282"/>
                <a:gd name="T2" fmla="*/ 256 w 1312"/>
                <a:gd name="T3" fmla="*/ 0 h 1282"/>
                <a:gd name="T4" fmla="*/ 325 w 1312"/>
                <a:gd name="T5" fmla="*/ 18 h 1282"/>
                <a:gd name="T6" fmla="*/ 358 w 1312"/>
                <a:gd name="T7" fmla="*/ 51 h 1282"/>
                <a:gd name="T8" fmla="*/ 493 w 1312"/>
                <a:gd name="T9" fmla="*/ 64 h 1282"/>
                <a:gd name="T10" fmla="*/ 496 w 1312"/>
                <a:gd name="T11" fmla="*/ 407 h 1282"/>
                <a:gd name="T12" fmla="*/ 540 w 1312"/>
                <a:gd name="T13" fmla="*/ 417 h 1282"/>
                <a:gd name="T14" fmla="*/ 560 w 1312"/>
                <a:gd name="T15" fmla="*/ 458 h 1282"/>
                <a:gd name="T16" fmla="*/ 591 w 1312"/>
                <a:gd name="T17" fmla="*/ 444 h 1282"/>
                <a:gd name="T18" fmla="*/ 656 w 1312"/>
                <a:gd name="T19" fmla="*/ 537 h 1282"/>
                <a:gd name="T20" fmla="*/ 711 w 1312"/>
                <a:gd name="T21" fmla="*/ 580 h 1282"/>
                <a:gd name="T22" fmla="*/ 710 w 1312"/>
                <a:gd name="T23" fmla="*/ 617 h 1282"/>
                <a:gd name="T24" fmla="*/ 639 w 1312"/>
                <a:gd name="T25" fmla="*/ 622 h 1282"/>
                <a:gd name="T26" fmla="*/ 608 w 1312"/>
                <a:gd name="T27" fmla="*/ 508 h 1282"/>
                <a:gd name="T28" fmla="*/ 387 w 1312"/>
                <a:gd name="T29" fmla="*/ 396 h 1282"/>
                <a:gd name="T30" fmla="*/ 393 w 1312"/>
                <a:gd name="T31" fmla="*/ 431 h 1282"/>
                <a:gd name="T32" fmla="*/ 342 w 1312"/>
                <a:gd name="T33" fmla="*/ 477 h 1282"/>
                <a:gd name="T34" fmla="*/ 334 w 1312"/>
                <a:gd name="T35" fmla="*/ 460 h 1282"/>
                <a:gd name="T36" fmla="*/ 320 w 1312"/>
                <a:gd name="T37" fmla="*/ 460 h 1282"/>
                <a:gd name="T38" fmla="*/ 281 w 1312"/>
                <a:gd name="T39" fmla="*/ 555 h 1282"/>
                <a:gd name="T40" fmla="*/ 158 w 1312"/>
                <a:gd name="T41" fmla="*/ 649 h 1282"/>
                <a:gd name="T42" fmla="*/ 35 w 1312"/>
                <a:gd name="T43" fmla="*/ 694 h 1282"/>
                <a:gd name="T44" fmla="*/ 0 w 1312"/>
                <a:gd name="T45" fmla="*/ 687 h 1282"/>
                <a:gd name="T46" fmla="*/ 141 w 1312"/>
                <a:gd name="T47" fmla="*/ 607 h 1282"/>
                <a:gd name="T48" fmla="*/ 158 w 1312"/>
                <a:gd name="T49" fmla="*/ 607 h 1282"/>
                <a:gd name="T50" fmla="*/ 208 w 1312"/>
                <a:gd name="T51" fmla="*/ 545 h 1282"/>
                <a:gd name="T52" fmla="*/ 231 w 1312"/>
                <a:gd name="T53" fmla="*/ 544 h 1282"/>
                <a:gd name="T54" fmla="*/ 267 w 1312"/>
                <a:gd name="T55" fmla="*/ 497 h 1282"/>
                <a:gd name="T56" fmla="*/ 254 w 1312"/>
                <a:gd name="T57" fmla="*/ 475 h 1282"/>
                <a:gd name="T58" fmla="*/ 180 w 1312"/>
                <a:gd name="T59" fmla="*/ 485 h 1282"/>
                <a:gd name="T60" fmla="*/ 128 w 1312"/>
                <a:gd name="T61" fmla="*/ 367 h 1282"/>
                <a:gd name="T62" fmla="*/ 158 w 1312"/>
                <a:gd name="T63" fmla="*/ 314 h 1282"/>
                <a:gd name="T64" fmla="*/ 205 w 1312"/>
                <a:gd name="T65" fmla="*/ 296 h 1282"/>
                <a:gd name="T66" fmla="*/ 188 w 1312"/>
                <a:gd name="T67" fmla="*/ 248 h 1282"/>
                <a:gd name="T68" fmla="*/ 138 w 1312"/>
                <a:gd name="T69" fmla="*/ 271 h 1282"/>
                <a:gd name="T70" fmla="*/ 102 w 1312"/>
                <a:gd name="T71" fmla="*/ 202 h 1282"/>
                <a:gd name="T72" fmla="*/ 142 w 1312"/>
                <a:gd name="T73" fmla="*/ 186 h 1282"/>
                <a:gd name="T74" fmla="*/ 180 w 1312"/>
                <a:gd name="T75" fmla="*/ 204 h 1282"/>
                <a:gd name="T76" fmla="*/ 197 w 1312"/>
                <a:gd name="T77" fmla="*/ 194 h 1282"/>
                <a:gd name="T78" fmla="*/ 166 w 1312"/>
                <a:gd name="T79" fmla="*/ 136 h 1282"/>
                <a:gd name="T80" fmla="*/ 111 w 1312"/>
                <a:gd name="T81" fmla="*/ 132 h 1282"/>
                <a:gd name="T82" fmla="*/ 113 w 1312"/>
                <a:gd name="T83" fmla="*/ 103 h 1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312" h="1282">
                  <a:moveTo>
                    <a:pt x="209" y="191"/>
                  </a:moveTo>
                  <a:lnTo>
                    <a:pt x="473" y="0"/>
                  </a:lnTo>
                  <a:lnTo>
                    <a:pt x="599" y="34"/>
                  </a:lnTo>
                  <a:lnTo>
                    <a:pt x="660" y="95"/>
                  </a:lnTo>
                  <a:lnTo>
                    <a:pt x="908" y="118"/>
                  </a:lnTo>
                  <a:lnTo>
                    <a:pt x="915" y="752"/>
                  </a:lnTo>
                  <a:lnTo>
                    <a:pt x="996" y="771"/>
                  </a:lnTo>
                  <a:lnTo>
                    <a:pt x="1033" y="847"/>
                  </a:lnTo>
                  <a:lnTo>
                    <a:pt x="1091" y="821"/>
                  </a:lnTo>
                  <a:lnTo>
                    <a:pt x="1210" y="993"/>
                  </a:lnTo>
                  <a:lnTo>
                    <a:pt x="1312" y="1072"/>
                  </a:lnTo>
                  <a:lnTo>
                    <a:pt x="1309" y="1141"/>
                  </a:lnTo>
                  <a:lnTo>
                    <a:pt x="1179" y="1150"/>
                  </a:lnTo>
                  <a:lnTo>
                    <a:pt x="1122" y="939"/>
                  </a:lnTo>
                  <a:lnTo>
                    <a:pt x="713" y="732"/>
                  </a:lnTo>
                  <a:lnTo>
                    <a:pt x="725" y="797"/>
                  </a:lnTo>
                  <a:lnTo>
                    <a:pt x="632" y="882"/>
                  </a:lnTo>
                  <a:lnTo>
                    <a:pt x="617" y="851"/>
                  </a:lnTo>
                  <a:lnTo>
                    <a:pt x="591" y="851"/>
                  </a:lnTo>
                  <a:lnTo>
                    <a:pt x="518" y="1026"/>
                  </a:lnTo>
                  <a:lnTo>
                    <a:pt x="290" y="1199"/>
                  </a:lnTo>
                  <a:lnTo>
                    <a:pt x="64" y="1282"/>
                  </a:lnTo>
                  <a:lnTo>
                    <a:pt x="0" y="1270"/>
                  </a:lnTo>
                  <a:lnTo>
                    <a:pt x="259" y="1122"/>
                  </a:lnTo>
                  <a:lnTo>
                    <a:pt x="290" y="1122"/>
                  </a:lnTo>
                  <a:lnTo>
                    <a:pt x="385" y="1008"/>
                  </a:lnTo>
                  <a:lnTo>
                    <a:pt x="427" y="1004"/>
                  </a:lnTo>
                  <a:lnTo>
                    <a:pt x="492" y="917"/>
                  </a:lnTo>
                  <a:lnTo>
                    <a:pt x="469" y="878"/>
                  </a:lnTo>
                  <a:lnTo>
                    <a:pt x="331" y="897"/>
                  </a:lnTo>
                  <a:lnTo>
                    <a:pt x="236" y="679"/>
                  </a:lnTo>
                  <a:lnTo>
                    <a:pt x="290" y="580"/>
                  </a:lnTo>
                  <a:lnTo>
                    <a:pt x="377" y="546"/>
                  </a:lnTo>
                  <a:lnTo>
                    <a:pt x="346" y="458"/>
                  </a:lnTo>
                  <a:lnTo>
                    <a:pt x="255" y="500"/>
                  </a:lnTo>
                  <a:lnTo>
                    <a:pt x="187" y="374"/>
                  </a:lnTo>
                  <a:lnTo>
                    <a:pt x="262" y="344"/>
                  </a:lnTo>
                  <a:lnTo>
                    <a:pt x="331" y="377"/>
                  </a:lnTo>
                  <a:lnTo>
                    <a:pt x="362" y="359"/>
                  </a:lnTo>
                  <a:lnTo>
                    <a:pt x="305" y="252"/>
                  </a:lnTo>
                  <a:lnTo>
                    <a:pt x="205" y="244"/>
                  </a:lnTo>
                  <a:lnTo>
                    <a:pt x="209"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8" name="Freeform 19"/>
            <p:cNvSpPr>
              <a:spLocks/>
            </p:cNvSpPr>
            <p:nvPr/>
          </p:nvSpPr>
          <p:spPr bwMode="auto">
            <a:xfrm>
              <a:off x="816" y="564"/>
              <a:ext cx="598" cy="476"/>
            </a:xfrm>
            <a:custGeom>
              <a:avLst/>
              <a:gdLst>
                <a:gd name="T0" fmla="*/ 204 w 443"/>
                <a:gd name="T1" fmla="*/ 0 h 325"/>
                <a:gd name="T2" fmla="*/ 370 w 443"/>
                <a:gd name="T3" fmla="*/ 54 h 325"/>
                <a:gd name="T4" fmla="*/ 495 w 443"/>
                <a:gd name="T5" fmla="*/ 88 h 325"/>
                <a:gd name="T6" fmla="*/ 558 w 443"/>
                <a:gd name="T7" fmla="*/ 105 h 325"/>
                <a:gd name="T8" fmla="*/ 621 w 443"/>
                <a:gd name="T9" fmla="*/ 116 h 325"/>
                <a:gd name="T10" fmla="*/ 705 w 443"/>
                <a:gd name="T11" fmla="*/ 135 h 325"/>
                <a:gd name="T12" fmla="*/ 807 w 443"/>
                <a:gd name="T13" fmla="*/ 157 h 325"/>
                <a:gd name="T14" fmla="*/ 741 w 443"/>
                <a:gd name="T15" fmla="*/ 697 h 325"/>
                <a:gd name="T16" fmla="*/ 428 w 443"/>
                <a:gd name="T17" fmla="*/ 620 h 325"/>
                <a:gd name="T18" fmla="*/ 385 w 443"/>
                <a:gd name="T19" fmla="*/ 655 h 325"/>
                <a:gd name="T20" fmla="*/ 328 w 443"/>
                <a:gd name="T21" fmla="*/ 603 h 325"/>
                <a:gd name="T22" fmla="*/ 279 w 443"/>
                <a:gd name="T23" fmla="*/ 655 h 325"/>
                <a:gd name="T24" fmla="*/ 234 w 443"/>
                <a:gd name="T25" fmla="*/ 609 h 325"/>
                <a:gd name="T26" fmla="*/ 104 w 443"/>
                <a:gd name="T27" fmla="*/ 603 h 325"/>
                <a:gd name="T28" fmla="*/ 121 w 443"/>
                <a:gd name="T29" fmla="*/ 513 h 325"/>
                <a:gd name="T30" fmla="*/ 30 w 443"/>
                <a:gd name="T31" fmla="*/ 507 h 325"/>
                <a:gd name="T32" fmla="*/ 20 w 443"/>
                <a:gd name="T33" fmla="*/ 454 h 325"/>
                <a:gd name="T34" fmla="*/ 38 w 443"/>
                <a:gd name="T35" fmla="*/ 401 h 325"/>
                <a:gd name="T36" fmla="*/ 15 w 443"/>
                <a:gd name="T37" fmla="*/ 354 h 325"/>
                <a:gd name="T38" fmla="*/ 18 w 443"/>
                <a:gd name="T39" fmla="*/ 217 h 325"/>
                <a:gd name="T40" fmla="*/ 0 w 443"/>
                <a:gd name="T41" fmla="*/ 114 h 325"/>
                <a:gd name="T42" fmla="*/ 11 w 443"/>
                <a:gd name="T43" fmla="*/ 73 h 325"/>
                <a:gd name="T44" fmla="*/ 51 w 443"/>
                <a:gd name="T45" fmla="*/ 88 h 325"/>
                <a:gd name="T46" fmla="*/ 94 w 443"/>
                <a:gd name="T47" fmla="*/ 151 h 325"/>
                <a:gd name="T48" fmla="*/ 175 w 443"/>
                <a:gd name="T49" fmla="*/ 163 h 325"/>
                <a:gd name="T50" fmla="*/ 194 w 443"/>
                <a:gd name="T51" fmla="*/ 214 h 325"/>
                <a:gd name="T52" fmla="*/ 157 w 443"/>
                <a:gd name="T53" fmla="*/ 214 h 325"/>
                <a:gd name="T54" fmla="*/ 151 w 443"/>
                <a:gd name="T55" fmla="*/ 258 h 325"/>
                <a:gd name="T56" fmla="*/ 175 w 443"/>
                <a:gd name="T57" fmla="*/ 262 h 325"/>
                <a:gd name="T58" fmla="*/ 184 w 443"/>
                <a:gd name="T59" fmla="*/ 305 h 325"/>
                <a:gd name="T60" fmla="*/ 135 w 443"/>
                <a:gd name="T61" fmla="*/ 337 h 325"/>
                <a:gd name="T62" fmla="*/ 135 w 443"/>
                <a:gd name="T63" fmla="*/ 366 h 325"/>
                <a:gd name="T64" fmla="*/ 189 w 443"/>
                <a:gd name="T65" fmla="*/ 366 h 325"/>
                <a:gd name="T66" fmla="*/ 204 w 443"/>
                <a:gd name="T67" fmla="*/ 291 h 325"/>
                <a:gd name="T68" fmla="*/ 244 w 443"/>
                <a:gd name="T69" fmla="*/ 246 h 325"/>
                <a:gd name="T70" fmla="*/ 194 w 443"/>
                <a:gd name="T71" fmla="*/ 129 h 325"/>
                <a:gd name="T72" fmla="*/ 225 w 443"/>
                <a:gd name="T73" fmla="*/ 92 h 325"/>
                <a:gd name="T74" fmla="*/ 204 w 443"/>
                <a:gd name="T75" fmla="*/ 0 h 3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3" h="325">
                  <a:moveTo>
                    <a:pt x="112" y="0"/>
                  </a:moveTo>
                  <a:lnTo>
                    <a:pt x="203" y="25"/>
                  </a:lnTo>
                  <a:lnTo>
                    <a:pt x="272" y="41"/>
                  </a:lnTo>
                  <a:lnTo>
                    <a:pt x="306" y="49"/>
                  </a:lnTo>
                  <a:lnTo>
                    <a:pt x="341" y="54"/>
                  </a:lnTo>
                  <a:lnTo>
                    <a:pt x="387" y="63"/>
                  </a:lnTo>
                  <a:lnTo>
                    <a:pt x="443" y="73"/>
                  </a:lnTo>
                  <a:lnTo>
                    <a:pt x="407" y="325"/>
                  </a:lnTo>
                  <a:lnTo>
                    <a:pt x="235" y="289"/>
                  </a:lnTo>
                  <a:lnTo>
                    <a:pt x="211" y="305"/>
                  </a:lnTo>
                  <a:lnTo>
                    <a:pt x="180" y="281"/>
                  </a:lnTo>
                  <a:lnTo>
                    <a:pt x="153" y="305"/>
                  </a:lnTo>
                  <a:lnTo>
                    <a:pt x="128" y="284"/>
                  </a:lnTo>
                  <a:lnTo>
                    <a:pt x="57" y="281"/>
                  </a:lnTo>
                  <a:lnTo>
                    <a:pt x="67" y="239"/>
                  </a:lnTo>
                  <a:lnTo>
                    <a:pt x="16" y="236"/>
                  </a:lnTo>
                  <a:lnTo>
                    <a:pt x="11" y="212"/>
                  </a:lnTo>
                  <a:lnTo>
                    <a:pt x="21" y="187"/>
                  </a:lnTo>
                  <a:lnTo>
                    <a:pt x="8" y="165"/>
                  </a:lnTo>
                  <a:lnTo>
                    <a:pt x="10" y="101"/>
                  </a:lnTo>
                  <a:lnTo>
                    <a:pt x="0" y="53"/>
                  </a:lnTo>
                  <a:lnTo>
                    <a:pt x="6" y="34"/>
                  </a:lnTo>
                  <a:lnTo>
                    <a:pt x="28" y="41"/>
                  </a:lnTo>
                  <a:lnTo>
                    <a:pt x="52" y="70"/>
                  </a:lnTo>
                  <a:lnTo>
                    <a:pt x="96" y="76"/>
                  </a:lnTo>
                  <a:lnTo>
                    <a:pt x="107" y="100"/>
                  </a:lnTo>
                  <a:lnTo>
                    <a:pt x="86" y="100"/>
                  </a:lnTo>
                  <a:lnTo>
                    <a:pt x="83" y="120"/>
                  </a:lnTo>
                  <a:lnTo>
                    <a:pt x="96" y="122"/>
                  </a:lnTo>
                  <a:lnTo>
                    <a:pt x="101" y="142"/>
                  </a:lnTo>
                  <a:lnTo>
                    <a:pt x="74" y="157"/>
                  </a:lnTo>
                  <a:lnTo>
                    <a:pt x="74" y="171"/>
                  </a:lnTo>
                  <a:lnTo>
                    <a:pt x="104" y="171"/>
                  </a:lnTo>
                  <a:lnTo>
                    <a:pt x="112" y="136"/>
                  </a:lnTo>
                  <a:lnTo>
                    <a:pt x="134" y="115"/>
                  </a:lnTo>
                  <a:lnTo>
                    <a:pt x="107" y="60"/>
                  </a:lnTo>
                  <a:lnTo>
                    <a:pt x="124" y="43"/>
                  </a:lnTo>
                  <a:lnTo>
                    <a:pt x="112"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9" name="Freeform 20"/>
            <p:cNvSpPr>
              <a:spLocks/>
            </p:cNvSpPr>
            <p:nvPr/>
          </p:nvSpPr>
          <p:spPr bwMode="auto">
            <a:xfrm>
              <a:off x="674" y="910"/>
              <a:ext cx="747" cy="617"/>
            </a:xfrm>
            <a:custGeom>
              <a:avLst/>
              <a:gdLst>
                <a:gd name="T0" fmla="*/ 220 w 553"/>
                <a:gd name="T1" fmla="*/ 0 h 422"/>
                <a:gd name="T2" fmla="*/ 192 w 553"/>
                <a:gd name="T3" fmla="*/ 18 h 422"/>
                <a:gd name="T4" fmla="*/ 173 w 553"/>
                <a:gd name="T5" fmla="*/ 98 h 422"/>
                <a:gd name="T6" fmla="*/ 155 w 553"/>
                <a:gd name="T7" fmla="*/ 165 h 422"/>
                <a:gd name="T8" fmla="*/ 140 w 553"/>
                <a:gd name="T9" fmla="*/ 218 h 422"/>
                <a:gd name="T10" fmla="*/ 123 w 553"/>
                <a:gd name="T11" fmla="*/ 276 h 422"/>
                <a:gd name="T12" fmla="*/ 103 w 553"/>
                <a:gd name="T13" fmla="*/ 336 h 422"/>
                <a:gd name="T14" fmla="*/ 74 w 553"/>
                <a:gd name="T15" fmla="*/ 399 h 422"/>
                <a:gd name="T16" fmla="*/ 38 w 553"/>
                <a:gd name="T17" fmla="*/ 472 h 422"/>
                <a:gd name="T18" fmla="*/ 0 w 553"/>
                <a:gd name="T19" fmla="*/ 545 h 422"/>
                <a:gd name="T20" fmla="*/ 0 w 553"/>
                <a:gd name="T21" fmla="*/ 702 h 422"/>
                <a:gd name="T22" fmla="*/ 566 w 553"/>
                <a:gd name="T23" fmla="*/ 838 h 422"/>
                <a:gd name="T24" fmla="*/ 827 w 553"/>
                <a:gd name="T25" fmla="*/ 902 h 422"/>
                <a:gd name="T26" fmla="*/ 881 w 553"/>
                <a:gd name="T27" fmla="*/ 588 h 422"/>
                <a:gd name="T28" fmla="*/ 916 w 553"/>
                <a:gd name="T29" fmla="*/ 560 h 422"/>
                <a:gd name="T30" fmla="*/ 885 w 553"/>
                <a:gd name="T31" fmla="*/ 491 h 422"/>
                <a:gd name="T32" fmla="*/ 900 w 553"/>
                <a:gd name="T33" fmla="*/ 420 h 422"/>
                <a:gd name="T34" fmla="*/ 1009 w 553"/>
                <a:gd name="T35" fmla="*/ 300 h 422"/>
                <a:gd name="T36" fmla="*/ 935 w 553"/>
                <a:gd name="T37" fmla="*/ 190 h 422"/>
                <a:gd name="T38" fmla="*/ 620 w 553"/>
                <a:gd name="T39" fmla="*/ 113 h 422"/>
                <a:gd name="T40" fmla="*/ 577 w 553"/>
                <a:gd name="T41" fmla="*/ 145 h 422"/>
                <a:gd name="T42" fmla="*/ 520 w 553"/>
                <a:gd name="T43" fmla="*/ 92 h 422"/>
                <a:gd name="T44" fmla="*/ 471 w 553"/>
                <a:gd name="T45" fmla="*/ 148 h 422"/>
                <a:gd name="T46" fmla="*/ 423 w 553"/>
                <a:gd name="T47" fmla="*/ 92 h 422"/>
                <a:gd name="T48" fmla="*/ 297 w 553"/>
                <a:gd name="T49" fmla="*/ 96 h 422"/>
                <a:gd name="T50" fmla="*/ 313 w 553"/>
                <a:gd name="T51" fmla="*/ 6 h 422"/>
                <a:gd name="T52" fmla="*/ 220 w 553"/>
                <a:gd name="T53" fmla="*/ 0 h 4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53" h="422">
                  <a:moveTo>
                    <a:pt x="121" y="0"/>
                  </a:moveTo>
                  <a:lnTo>
                    <a:pt x="105" y="8"/>
                  </a:lnTo>
                  <a:lnTo>
                    <a:pt x="95" y="46"/>
                  </a:lnTo>
                  <a:lnTo>
                    <a:pt x="85" y="77"/>
                  </a:lnTo>
                  <a:lnTo>
                    <a:pt x="77" y="102"/>
                  </a:lnTo>
                  <a:lnTo>
                    <a:pt x="67" y="129"/>
                  </a:lnTo>
                  <a:lnTo>
                    <a:pt x="56" y="157"/>
                  </a:lnTo>
                  <a:lnTo>
                    <a:pt x="41" y="187"/>
                  </a:lnTo>
                  <a:lnTo>
                    <a:pt x="21" y="221"/>
                  </a:lnTo>
                  <a:lnTo>
                    <a:pt x="0" y="255"/>
                  </a:lnTo>
                  <a:lnTo>
                    <a:pt x="0" y="328"/>
                  </a:lnTo>
                  <a:lnTo>
                    <a:pt x="310" y="392"/>
                  </a:lnTo>
                  <a:lnTo>
                    <a:pt x="453" y="422"/>
                  </a:lnTo>
                  <a:lnTo>
                    <a:pt x="483" y="275"/>
                  </a:lnTo>
                  <a:lnTo>
                    <a:pt x="502" y="262"/>
                  </a:lnTo>
                  <a:lnTo>
                    <a:pt x="485" y="230"/>
                  </a:lnTo>
                  <a:lnTo>
                    <a:pt x="493" y="196"/>
                  </a:lnTo>
                  <a:lnTo>
                    <a:pt x="553" y="140"/>
                  </a:lnTo>
                  <a:lnTo>
                    <a:pt x="512" y="89"/>
                  </a:lnTo>
                  <a:lnTo>
                    <a:pt x="340" y="53"/>
                  </a:lnTo>
                  <a:lnTo>
                    <a:pt x="316" y="68"/>
                  </a:lnTo>
                  <a:lnTo>
                    <a:pt x="285" y="43"/>
                  </a:lnTo>
                  <a:lnTo>
                    <a:pt x="258" y="69"/>
                  </a:lnTo>
                  <a:lnTo>
                    <a:pt x="232" y="43"/>
                  </a:lnTo>
                  <a:lnTo>
                    <a:pt x="163" y="45"/>
                  </a:lnTo>
                  <a:lnTo>
                    <a:pt x="172" y="3"/>
                  </a:lnTo>
                  <a:lnTo>
                    <a:pt x="12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0" name="Freeform 21"/>
            <p:cNvSpPr>
              <a:spLocks/>
            </p:cNvSpPr>
            <p:nvPr/>
          </p:nvSpPr>
          <p:spPr bwMode="auto">
            <a:xfrm>
              <a:off x="955" y="1469"/>
              <a:ext cx="596" cy="975"/>
            </a:xfrm>
            <a:custGeom>
              <a:avLst/>
              <a:gdLst>
                <a:gd name="T0" fmla="*/ 75 w 622"/>
                <a:gd name="T1" fmla="*/ 0 h 1018"/>
                <a:gd name="T2" fmla="*/ 0 w 622"/>
                <a:gd name="T3" fmla="*/ 375 h 1018"/>
                <a:gd name="T4" fmla="*/ 390 w 622"/>
                <a:gd name="T5" fmla="*/ 934 h 1018"/>
                <a:gd name="T6" fmla="*/ 413 w 622"/>
                <a:gd name="T7" fmla="*/ 910 h 1018"/>
                <a:gd name="T8" fmla="*/ 412 w 622"/>
                <a:gd name="T9" fmla="*/ 798 h 1018"/>
                <a:gd name="T10" fmla="*/ 460 w 622"/>
                <a:gd name="T11" fmla="*/ 806 h 1018"/>
                <a:gd name="T12" fmla="*/ 511 w 622"/>
                <a:gd name="T13" fmla="*/ 465 h 1018"/>
                <a:gd name="T14" fmla="*/ 543 w 622"/>
                <a:gd name="T15" fmla="*/ 233 h 1018"/>
                <a:gd name="T16" fmla="*/ 555 w 622"/>
                <a:gd name="T17" fmla="*/ 163 h 1018"/>
                <a:gd name="T18" fmla="*/ 571 w 622"/>
                <a:gd name="T19" fmla="*/ 100 h 1018"/>
                <a:gd name="T20" fmla="*/ 316 w 622"/>
                <a:gd name="T21" fmla="*/ 56 h 1018"/>
                <a:gd name="T22" fmla="*/ 75 w 622"/>
                <a:gd name="T23" fmla="*/ 0 h 10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1018">
                  <a:moveTo>
                    <a:pt x="81" y="0"/>
                  </a:moveTo>
                  <a:lnTo>
                    <a:pt x="0" y="409"/>
                  </a:lnTo>
                  <a:lnTo>
                    <a:pt x="425" y="1018"/>
                  </a:lnTo>
                  <a:lnTo>
                    <a:pt x="450" y="992"/>
                  </a:lnTo>
                  <a:lnTo>
                    <a:pt x="449" y="870"/>
                  </a:lnTo>
                  <a:lnTo>
                    <a:pt x="501" y="879"/>
                  </a:lnTo>
                  <a:lnTo>
                    <a:pt x="556" y="506"/>
                  </a:lnTo>
                  <a:lnTo>
                    <a:pt x="592" y="254"/>
                  </a:lnTo>
                  <a:lnTo>
                    <a:pt x="604" y="177"/>
                  </a:lnTo>
                  <a:lnTo>
                    <a:pt x="622" y="109"/>
                  </a:lnTo>
                  <a:lnTo>
                    <a:pt x="344" y="61"/>
                  </a:lnTo>
                  <a:lnTo>
                    <a:pt x="8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1" name="Freeform 22"/>
            <p:cNvSpPr>
              <a:spLocks/>
            </p:cNvSpPr>
            <p:nvPr/>
          </p:nvSpPr>
          <p:spPr bwMode="auto">
            <a:xfrm>
              <a:off x="1285" y="668"/>
              <a:ext cx="535" cy="943"/>
            </a:xfrm>
            <a:custGeom>
              <a:avLst/>
              <a:gdLst>
                <a:gd name="T0" fmla="*/ 174 w 397"/>
                <a:gd name="T1" fmla="*/ 0 h 644"/>
                <a:gd name="T2" fmla="*/ 109 w 397"/>
                <a:gd name="T3" fmla="*/ 540 h 644"/>
                <a:gd name="T4" fmla="*/ 177 w 397"/>
                <a:gd name="T5" fmla="*/ 655 h 644"/>
                <a:gd name="T6" fmla="*/ 71 w 397"/>
                <a:gd name="T7" fmla="*/ 775 h 644"/>
                <a:gd name="T8" fmla="*/ 57 w 397"/>
                <a:gd name="T9" fmla="*/ 858 h 644"/>
                <a:gd name="T10" fmla="*/ 88 w 397"/>
                <a:gd name="T11" fmla="*/ 915 h 644"/>
                <a:gd name="T12" fmla="*/ 57 w 397"/>
                <a:gd name="T13" fmla="*/ 946 h 644"/>
                <a:gd name="T14" fmla="*/ 0 w 397"/>
                <a:gd name="T15" fmla="*/ 1259 h 644"/>
                <a:gd name="T16" fmla="*/ 345 w 397"/>
                <a:gd name="T17" fmla="*/ 1330 h 644"/>
                <a:gd name="T18" fmla="*/ 670 w 397"/>
                <a:gd name="T19" fmla="*/ 1381 h 644"/>
                <a:gd name="T20" fmla="*/ 705 w 397"/>
                <a:gd name="T21" fmla="*/ 1095 h 644"/>
                <a:gd name="T22" fmla="*/ 721 w 397"/>
                <a:gd name="T23" fmla="*/ 937 h 644"/>
                <a:gd name="T24" fmla="*/ 690 w 397"/>
                <a:gd name="T25" fmla="*/ 882 h 644"/>
                <a:gd name="T26" fmla="*/ 616 w 397"/>
                <a:gd name="T27" fmla="*/ 899 h 644"/>
                <a:gd name="T28" fmla="*/ 517 w 397"/>
                <a:gd name="T29" fmla="*/ 911 h 644"/>
                <a:gd name="T30" fmla="*/ 500 w 397"/>
                <a:gd name="T31" fmla="*/ 782 h 644"/>
                <a:gd name="T32" fmla="*/ 383 w 397"/>
                <a:gd name="T33" fmla="*/ 679 h 644"/>
                <a:gd name="T34" fmla="*/ 398 w 397"/>
                <a:gd name="T35" fmla="*/ 614 h 644"/>
                <a:gd name="T36" fmla="*/ 411 w 397"/>
                <a:gd name="T37" fmla="*/ 495 h 644"/>
                <a:gd name="T38" fmla="*/ 257 w 397"/>
                <a:gd name="T39" fmla="*/ 240 h 644"/>
                <a:gd name="T40" fmla="*/ 278 w 397"/>
                <a:gd name="T41" fmla="*/ 18 h 644"/>
                <a:gd name="T42" fmla="*/ 174 w 397"/>
                <a:gd name="T43" fmla="*/ 0 h 6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44">
                  <a:moveTo>
                    <a:pt x="96" y="0"/>
                  </a:moveTo>
                  <a:lnTo>
                    <a:pt x="60" y="252"/>
                  </a:lnTo>
                  <a:lnTo>
                    <a:pt x="97" y="305"/>
                  </a:lnTo>
                  <a:lnTo>
                    <a:pt x="39" y="361"/>
                  </a:lnTo>
                  <a:lnTo>
                    <a:pt x="31" y="400"/>
                  </a:lnTo>
                  <a:lnTo>
                    <a:pt x="48" y="427"/>
                  </a:lnTo>
                  <a:lnTo>
                    <a:pt x="31" y="441"/>
                  </a:lnTo>
                  <a:lnTo>
                    <a:pt x="0" y="587"/>
                  </a:lnTo>
                  <a:lnTo>
                    <a:pt x="190" y="620"/>
                  </a:lnTo>
                  <a:lnTo>
                    <a:pt x="369" y="644"/>
                  </a:lnTo>
                  <a:lnTo>
                    <a:pt x="388" y="511"/>
                  </a:lnTo>
                  <a:lnTo>
                    <a:pt x="397" y="437"/>
                  </a:lnTo>
                  <a:lnTo>
                    <a:pt x="380" y="411"/>
                  </a:lnTo>
                  <a:lnTo>
                    <a:pt x="339" y="419"/>
                  </a:lnTo>
                  <a:lnTo>
                    <a:pt x="285" y="425"/>
                  </a:lnTo>
                  <a:lnTo>
                    <a:pt x="275" y="365"/>
                  </a:lnTo>
                  <a:lnTo>
                    <a:pt x="211" y="317"/>
                  </a:lnTo>
                  <a:lnTo>
                    <a:pt x="219" y="286"/>
                  </a:lnTo>
                  <a:lnTo>
                    <a:pt x="226" y="231"/>
                  </a:lnTo>
                  <a:lnTo>
                    <a:pt x="142" y="112"/>
                  </a:lnTo>
                  <a:lnTo>
                    <a:pt x="153" y="8"/>
                  </a:lnTo>
                  <a:lnTo>
                    <a:pt x="9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2" name="Freeform 23"/>
            <p:cNvSpPr>
              <a:spLocks/>
            </p:cNvSpPr>
            <p:nvPr/>
          </p:nvSpPr>
          <p:spPr bwMode="auto">
            <a:xfrm>
              <a:off x="1448" y="1574"/>
              <a:ext cx="499" cy="697"/>
            </a:xfrm>
            <a:custGeom>
              <a:avLst/>
              <a:gdLst>
                <a:gd name="T0" fmla="*/ 126 w 369"/>
                <a:gd name="T1" fmla="*/ 0 h 476"/>
                <a:gd name="T2" fmla="*/ 456 w 369"/>
                <a:gd name="T3" fmla="*/ 54 h 476"/>
                <a:gd name="T4" fmla="*/ 433 w 369"/>
                <a:gd name="T5" fmla="*/ 249 h 476"/>
                <a:gd name="T6" fmla="*/ 675 w 369"/>
                <a:gd name="T7" fmla="*/ 274 h 476"/>
                <a:gd name="T8" fmla="*/ 609 w 369"/>
                <a:gd name="T9" fmla="*/ 1021 h 476"/>
                <a:gd name="T10" fmla="*/ 0 w 369"/>
                <a:gd name="T11" fmla="*/ 943 h 476"/>
                <a:gd name="T12" fmla="*/ 62 w 369"/>
                <a:gd name="T13" fmla="*/ 467 h 476"/>
                <a:gd name="T14" fmla="*/ 126 w 369"/>
                <a:gd name="T15" fmla="*/ 0 h 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9" h="476">
                  <a:moveTo>
                    <a:pt x="69" y="0"/>
                  </a:moveTo>
                  <a:lnTo>
                    <a:pt x="249" y="25"/>
                  </a:lnTo>
                  <a:lnTo>
                    <a:pt x="237" y="116"/>
                  </a:lnTo>
                  <a:lnTo>
                    <a:pt x="369" y="128"/>
                  </a:lnTo>
                  <a:lnTo>
                    <a:pt x="333" y="476"/>
                  </a:lnTo>
                  <a:lnTo>
                    <a:pt x="0" y="440"/>
                  </a:lnTo>
                  <a:lnTo>
                    <a:pt x="34" y="218"/>
                  </a:lnTo>
                  <a:lnTo>
                    <a:pt x="6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3" name="Freeform 24"/>
            <p:cNvSpPr>
              <a:spLocks/>
            </p:cNvSpPr>
            <p:nvPr/>
          </p:nvSpPr>
          <p:spPr bwMode="auto">
            <a:xfrm>
              <a:off x="1474" y="678"/>
              <a:ext cx="932" cy="630"/>
            </a:xfrm>
            <a:custGeom>
              <a:avLst/>
              <a:gdLst>
                <a:gd name="T0" fmla="*/ 20 w 691"/>
                <a:gd name="T1" fmla="*/ 0 h 430"/>
                <a:gd name="T2" fmla="*/ 267 w 691"/>
                <a:gd name="T3" fmla="*/ 37 h 430"/>
                <a:gd name="T4" fmla="*/ 417 w 691"/>
                <a:gd name="T5" fmla="*/ 60 h 430"/>
                <a:gd name="T6" fmla="*/ 614 w 691"/>
                <a:gd name="T7" fmla="*/ 84 h 430"/>
                <a:gd name="T8" fmla="*/ 794 w 691"/>
                <a:gd name="T9" fmla="*/ 105 h 430"/>
                <a:gd name="T10" fmla="*/ 1110 w 691"/>
                <a:gd name="T11" fmla="*/ 133 h 430"/>
                <a:gd name="T12" fmla="*/ 1257 w 691"/>
                <a:gd name="T13" fmla="*/ 147 h 430"/>
                <a:gd name="T14" fmla="*/ 1252 w 691"/>
                <a:gd name="T15" fmla="*/ 900 h 430"/>
                <a:gd name="T16" fmla="*/ 482 w 691"/>
                <a:gd name="T17" fmla="*/ 822 h 430"/>
                <a:gd name="T18" fmla="*/ 465 w 691"/>
                <a:gd name="T19" fmla="*/ 923 h 430"/>
                <a:gd name="T20" fmla="*/ 437 w 691"/>
                <a:gd name="T21" fmla="*/ 876 h 430"/>
                <a:gd name="T22" fmla="*/ 366 w 691"/>
                <a:gd name="T23" fmla="*/ 885 h 430"/>
                <a:gd name="T24" fmla="*/ 264 w 691"/>
                <a:gd name="T25" fmla="*/ 901 h 430"/>
                <a:gd name="T26" fmla="*/ 245 w 691"/>
                <a:gd name="T27" fmla="*/ 771 h 430"/>
                <a:gd name="T28" fmla="*/ 125 w 691"/>
                <a:gd name="T29" fmla="*/ 668 h 430"/>
                <a:gd name="T30" fmla="*/ 144 w 691"/>
                <a:gd name="T31" fmla="*/ 568 h 430"/>
                <a:gd name="T32" fmla="*/ 156 w 691"/>
                <a:gd name="T33" fmla="*/ 488 h 430"/>
                <a:gd name="T34" fmla="*/ 0 w 691"/>
                <a:gd name="T35" fmla="*/ 230 h 430"/>
                <a:gd name="T36" fmla="*/ 20 w 691"/>
                <a:gd name="T37" fmla="*/ 0 h 4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91" h="430">
                  <a:moveTo>
                    <a:pt x="11" y="0"/>
                  </a:moveTo>
                  <a:lnTo>
                    <a:pt x="147" y="17"/>
                  </a:lnTo>
                  <a:lnTo>
                    <a:pt x="229" y="28"/>
                  </a:lnTo>
                  <a:lnTo>
                    <a:pt x="337" y="39"/>
                  </a:lnTo>
                  <a:lnTo>
                    <a:pt x="437" y="49"/>
                  </a:lnTo>
                  <a:lnTo>
                    <a:pt x="610" y="62"/>
                  </a:lnTo>
                  <a:lnTo>
                    <a:pt x="691" y="68"/>
                  </a:lnTo>
                  <a:lnTo>
                    <a:pt x="688" y="419"/>
                  </a:lnTo>
                  <a:lnTo>
                    <a:pt x="265" y="383"/>
                  </a:lnTo>
                  <a:lnTo>
                    <a:pt x="256" y="430"/>
                  </a:lnTo>
                  <a:lnTo>
                    <a:pt x="240" y="408"/>
                  </a:lnTo>
                  <a:lnTo>
                    <a:pt x="201" y="412"/>
                  </a:lnTo>
                  <a:lnTo>
                    <a:pt x="145" y="420"/>
                  </a:lnTo>
                  <a:lnTo>
                    <a:pt x="135" y="359"/>
                  </a:lnTo>
                  <a:lnTo>
                    <a:pt x="69" y="311"/>
                  </a:lnTo>
                  <a:lnTo>
                    <a:pt x="79" y="265"/>
                  </a:lnTo>
                  <a:lnTo>
                    <a:pt x="86" y="227"/>
                  </a:lnTo>
                  <a:lnTo>
                    <a:pt x="0" y="107"/>
                  </a:lnTo>
                  <a:lnTo>
                    <a:pt x="1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4" name="Freeform 25"/>
            <p:cNvSpPr>
              <a:spLocks/>
            </p:cNvSpPr>
            <p:nvPr/>
          </p:nvSpPr>
          <p:spPr bwMode="auto">
            <a:xfrm>
              <a:off x="1763" y="1233"/>
              <a:ext cx="639" cy="568"/>
            </a:xfrm>
            <a:custGeom>
              <a:avLst/>
              <a:gdLst>
                <a:gd name="T0" fmla="*/ 84 w 473"/>
                <a:gd name="T1" fmla="*/ 0 h 388"/>
                <a:gd name="T2" fmla="*/ 53 w 473"/>
                <a:gd name="T3" fmla="*/ 310 h 388"/>
                <a:gd name="T4" fmla="*/ 0 w 473"/>
                <a:gd name="T5" fmla="*/ 754 h 388"/>
                <a:gd name="T6" fmla="*/ 250 w 473"/>
                <a:gd name="T7" fmla="*/ 777 h 388"/>
                <a:gd name="T8" fmla="*/ 834 w 473"/>
                <a:gd name="T9" fmla="*/ 832 h 388"/>
                <a:gd name="T10" fmla="*/ 863 w 473"/>
                <a:gd name="T11" fmla="*/ 86 h 388"/>
                <a:gd name="T12" fmla="*/ 84 w 473"/>
                <a:gd name="T13" fmla="*/ 0 h 3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3" h="388">
                  <a:moveTo>
                    <a:pt x="46" y="0"/>
                  </a:moveTo>
                  <a:lnTo>
                    <a:pt x="29" y="145"/>
                  </a:lnTo>
                  <a:lnTo>
                    <a:pt x="0" y="352"/>
                  </a:lnTo>
                  <a:lnTo>
                    <a:pt x="137" y="363"/>
                  </a:lnTo>
                  <a:lnTo>
                    <a:pt x="457" y="388"/>
                  </a:lnTo>
                  <a:lnTo>
                    <a:pt x="473" y="40"/>
                  </a:lnTo>
                  <a:lnTo>
                    <a:pt x="4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5" name="Freeform 26"/>
            <p:cNvSpPr>
              <a:spLocks/>
            </p:cNvSpPr>
            <p:nvPr/>
          </p:nvSpPr>
          <p:spPr bwMode="auto">
            <a:xfrm>
              <a:off x="1892" y="1762"/>
              <a:ext cx="665" cy="538"/>
            </a:xfrm>
            <a:custGeom>
              <a:avLst/>
              <a:gdLst>
                <a:gd name="T0" fmla="*/ 74 w 493"/>
                <a:gd name="T1" fmla="*/ 0 h 368"/>
                <a:gd name="T2" fmla="*/ 30 w 493"/>
                <a:gd name="T3" fmla="*/ 472 h 368"/>
                <a:gd name="T4" fmla="*/ 0 w 493"/>
                <a:gd name="T5" fmla="*/ 744 h 368"/>
                <a:gd name="T6" fmla="*/ 449 w 493"/>
                <a:gd name="T7" fmla="*/ 769 h 368"/>
                <a:gd name="T8" fmla="*/ 877 w 493"/>
                <a:gd name="T9" fmla="*/ 787 h 368"/>
                <a:gd name="T10" fmla="*/ 890 w 493"/>
                <a:gd name="T11" fmla="*/ 420 h 368"/>
                <a:gd name="T12" fmla="*/ 897 w 493"/>
                <a:gd name="T13" fmla="*/ 60 h 368"/>
                <a:gd name="T14" fmla="*/ 653 w 493"/>
                <a:gd name="T15" fmla="*/ 54 h 368"/>
                <a:gd name="T16" fmla="*/ 74 w 493"/>
                <a:gd name="T17" fmla="*/ 0 h 3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368">
                  <a:moveTo>
                    <a:pt x="41" y="0"/>
                  </a:moveTo>
                  <a:lnTo>
                    <a:pt x="16" y="221"/>
                  </a:lnTo>
                  <a:lnTo>
                    <a:pt x="0" y="348"/>
                  </a:lnTo>
                  <a:lnTo>
                    <a:pt x="247" y="360"/>
                  </a:lnTo>
                  <a:lnTo>
                    <a:pt x="482" y="368"/>
                  </a:lnTo>
                  <a:lnTo>
                    <a:pt x="489" y="196"/>
                  </a:lnTo>
                  <a:lnTo>
                    <a:pt x="493" y="28"/>
                  </a:lnTo>
                  <a:lnTo>
                    <a:pt x="359" y="25"/>
                  </a:lnTo>
                  <a:lnTo>
                    <a:pt x="4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6" name="Freeform 27"/>
            <p:cNvSpPr>
              <a:spLocks/>
            </p:cNvSpPr>
            <p:nvPr/>
          </p:nvSpPr>
          <p:spPr bwMode="auto">
            <a:xfrm>
              <a:off x="1279" y="2215"/>
              <a:ext cx="618" cy="712"/>
            </a:xfrm>
            <a:custGeom>
              <a:avLst/>
              <a:gdLst>
                <a:gd name="T0" fmla="*/ 153 w 629"/>
                <a:gd name="T1" fmla="*/ 0 h 759"/>
                <a:gd name="T2" fmla="*/ 140 w 629"/>
                <a:gd name="T3" fmla="*/ 87 h 759"/>
                <a:gd name="T4" fmla="*/ 89 w 629"/>
                <a:gd name="T5" fmla="*/ 78 h 759"/>
                <a:gd name="T6" fmla="*/ 92 w 629"/>
                <a:gd name="T7" fmla="*/ 189 h 759"/>
                <a:gd name="T8" fmla="*/ 71 w 629"/>
                <a:gd name="T9" fmla="*/ 213 h 759"/>
                <a:gd name="T10" fmla="*/ 104 w 629"/>
                <a:gd name="T11" fmla="*/ 280 h 759"/>
                <a:gd name="T12" fmla="*/ 68 w 629"/>
                <a:gd name="T13" fmla="*/ 311 h 759"/>
                <a:gd name="T14" fmla="*/ 47 w 629"/>
                <a:gd name="T15" fmla="*/ 360 h 759"/>
                <a:gd name="T16" fmla="*/ 18 w 629"/>
                <a:gd name="T17" fmla="*/ 408 h 759"/>
                <a:gd name="T18" fmla="*/ 37 w 629"/>
                <a:gd name="T19" fmla="*/ 436 h 759"/>
                <a:gd name="T20" fmla="*/ 3 w 629"/>
                <a:gd name="T21" fmla="*/ 448 h 759"/>
                <a:gd name="T22" fmla="*/ 0 w 629"/>
                <a:gd name="T23" fmla="*/ 494 h 759"/>
                <a:gd name="T24" fmla="*/ 341 w 629"/>
                <a:gd name="T25" fmla="*/ 665 h 759"/>
                <a:gd name="T26" fmla="*/ 534 w 629"/>
                <a:gd name="T27" fmla="*/ 668 h 759"/>
                <a:gd name="T28" fmla="*/ 607 w 629"/>
                <a:gd name="T29" fmla="*/ 53 h 759"/>
                <a:gd name="T30" fmla="*/ 153 w 629"/>
                <a:gd name="T31" fmla="*/ 0 h 7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9" h="759">
                  <a:moveTo>
                    <a:pt x="159" y="0"/>
                  </a:moveTo>
                  <a:lnTo>
                    <a:pt x="146" y="99"/>
                  </a:lnTo>
                  <a:lnTo>
                    <a:pt x="93" y="89"/>
                  </a:lnTo>
                  <a:lnTo>
                    <a:pt x="96" y="215"/>
                  </a:lnTo>
                  <a:lnTo>
                    <a:pt x="73" y="242"/>
                  </a:lnTo>
                  <a:lnTo>
                    <a:pt x="108" y="318"/>
                  </a:lnTo>
                  <a:lnTo>
                    <a:pt x="70" y="353"/>
                  </a:lnTo>
                  <a:lnTo>
                    <a:pt x="49" y="409"/>
                  </a:lnTo>
                  <a:lnTo>
                    <a:pt x="18" y="464"/>
                  </a:lnTo>
                  <a:lnTo>
                    <a:pt x="39" y="496"/>
                  </a:lnTo>
                  <a:lnTo>
                    <a:pt x="3" y="510"/>
                  </a:lnTo>
                  <a:lnTo>
                    <a:pt x="0" y="562"/>
                  </a:lnTo>
                  <a:lnTo>
                    <a:pt x="353" y="756"/>
                  </a:lnTo>
                  <a:lnTo>
                    <a:pt x="553" y="759"/>
                  </a:lnTo>
                  <a:lnTo>
                    <a:pt x="629" y="60"/>
                  </a:lnTo>
                  <a:lnTo>
                    <a:pt x="15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7" name="Freeform 28"/>
            <p:cNvSpPr>
              <a:spLocks/>
            </p:cNvSpPr>
            <p:nvPr/>
          </p:nvSpPr>
          <p:spPr bwMode="auto">
            <a:xfrm>
              <a:off x="2074" y="2367"/>
              <a:ext cx="1298" cy="1306"/>
            </a:xfrm>
            <a:custGeom>
              <a:avLst/>
              <a:gdLst>
                <a:gd name="T0" fmla="*/ 506 w 962"/>
                <a:gd name="T1" fmla="*/ 0 h 892"/>
                <a:gd name="T2" fmla="*/ 893 w 962"/>
                <a:gd name="T3" fmla="*/ 15 h 892"/>
                <a:gd name="T4" fmla="*/ 893 w 962"/>
                <a:gd name="T5" fmla="*/ 362 h 892"/>
                <a:gd name="T6" fmla="*/ 1093 w 962"/>
                <a:gd name="T7" fmla="*/ 458 h 892"/>
                <a:gd name="T8" fmla="*/ 1147 w 962"/>
                <a:gd name="T9" fmla="*/ 426 h 892"/>
                <a:gd name="T10" fmla="*/ 1276 w 962"/>
                <a:gd name="T11" fmla="*/ 502 h 892"/>
                <a:gd name="T12" fmla="*/ 1353 w 962"/>
                <a:gd name="T13" fmla="*/ 498 h 892"/>
                <a:gd name="T14" fmla="*/ 1502 w 962"/>
                <a:gd name="T15" fmla="*/ 422 h 892"/>
                <a:gd name="T16" fmla="*/ 1589 w 962"/>
                <a:gd name="T17" fmla="*/ 493 h 892"/>
                <a:gd name="T18" fmla="*/ 1664 w 962"/>
                <a:gd name="T19" fmla="*/ 512 h 892"/>
                <a:gd name="T20" fmla="*/ 1664 w 962"/>
                <a:gd name="T21" fmla="*/ 795 h 892"/>
                <a:gd name="T22" fmla="*/ 1751 w 962"/>
                <a:gd name="T23" fmla="*/ 971 h 892"/>
                <a:gd name="T24" fmla="*/ 1731 w 962"/>
                <a:gd name="T25" fmla="*/ 1211 h 892"/>
                <a:gd name="T26" fmla="*/ 1637 w 962"/>
                <a:gd name="T27" fmla="*/ 1307 h 892"/>
                <a:gd name="T28" fmla="*/ 1615 w 962"/>
                <a:gd name="T29" fmla="*/ 1220 h 892"/>
                <a:gd name="T30" fmla="*/ 1589 w 962"/>
                <a:gd name="T31" fmla="*/ 1261 h 892"/>
                <a:gd name="T32" fmla="*/ 1610 w 962"/>
                <a:gd name="T33" fmla="*/ 1316 h 892"/>
                <a:gd name="T34" fmla="*/ 1438 w 962"/>
                <a:gd name="T35" fmla="*/ 1460 h 892"/>
                <a:gd name="T36" fmla="*/ 1398 w 962"/>
                <a:gd name="T37" fmla="*/ 1469 h 892"/>
                <a:gd name="T38" fmla="*/ 1309 w 962"/>
                <a:gd name="T39" fmla="*/ 1539 h 892"/>
                <a:gd name="T40" fmla="*/ 1309 w 962"/>
                <a:gd name="T41" fmla="*/ 1580 h 892"/>
                <a:gd name="T42" fmla="*/ 1282 w 962"/>
                <a:gd name="T43" fmla="*/ 1589 h 892"/>
                <a:gd name="T44" fmla="*/ 1303 w 962"/>
                <a:gd name="T45" fmla="*/ 1635 h 892"/>
                <a:gd name="T46" fmla="*/ 1255 w 962"/>
                <a:gd name="T47" fmla="*/ 1709 h 892"/>
                <a:gd name="T48" fmla="*/ 1282 w 962"/>
                <a:gd name="T49" fmla="*/ 1811 h 892"/>
                <a:gd name="T50" fmla="*/ 1309 w 962"/>
                <a:gd name="T51" fmla="*/ 1848 h 892"/>
                <a:gd name="T52" fmla="*/ 1303 w 962"/>
                <a:gd name="T53" fmla="*/ 1912 h 892"/>
                <a:gd name="T54" fmla="*/ 1235 w 962"/>
                <a:gd name="T55" fmla="*/ 1912 h 892"/>
                <a:gd name="T56" fmla="*/ 1174 w 962"/>
                <a:gd name="T57" fmla="*/ 1880 h 892"/>
                <a:gd name="T58" fmla="*/ 1132 w 962"/>
                <a:gd name="T59" fmla="*/ 1886 h 892"/>
                <a:gd name="T60" fmla="*/ 996 w 962"/>
                <a:gd name="T61" fmla="*/ 1830 h 892"/>
                <a:gd name="T62" fmla="*/ 936 w 962"/>
                <a:gd name="T63" fmla="*/ 1612 h 892"/>
                <a:gd name="T64" fmla="*/ 841 w 962"/>
                <a:gd name="T65" fmla="*/ 1510 h 892"/>
                <a:gd name="T66" fmla="*/ 756 w 962"/>
                <a:gd name="T67" fmla="*/ 1316 h 892"/>
                <a:gd name="T68" fmla="*/ 718 w 962"/>
                <a:gd name="T69" fmla="*/ 1297 h 892"/>
                <a:gd name="T70" fmla="*/ 672 w 962"/>
                <a:gd name="T71" fmla="*/ 1250 h 892"/>
                <a:gd name="T72" fmla="*/ 630 w 962"/>
                <a:gd name="T73" fmla="*/ 1250 h 892"/>
                <a:gd name="T74" fmla="*/ 564 w 962"/>
                <a:gd name="T75" fmla="*/ 1233 h 892"/>
                <a:gd name="T76" fmla="*/ 513 w 962"/>
                <a:gd name="T77" fmla="*/ 1250 h 892"/>
                <a:gd name="T78" fmla="*/ 480 w 962"/>
                <a:gd name="T79" fmla="*/ 1346 h 892"/>
                <a:gd name="T80" fmla="*/ 428 w 962"/>
                <a:gd name="T81" fmla="*/ 1362 h 892"/>
                <a:gd name="T82" fmla="*/ 317 w 962"/>
                <a:gd name="T83" fmla="*/ 1286 h 892"/>
                <a:gd name="T84" fmla="*/ 251 w 962"/>
                <a:gd name="T85" fmla="*/ 1196 h 892"/>
                <a:gd name="T86" fmla="*/ 240 w 962"/>
                <a:gd name="T87" fmla="*/ 1086 h 892"/>
                <a:gd name="T88" fmla="*/ 192 w 962"/>
                <a:gd name="T89" fmla="*/ 1012 h 892"/>
                <a:gd name="T90" fmla="*/ 80 w 962"/>
                <a:gd name="T91" fmla="*/ 906 h 892"/>
                <a:gd name="T92" fmla="*/ 0 w 962"/>
                <a:gd name="T93" fmla="*/ 798 h 892"/>
                <a:gd name="T94" fmla="*/ 0 w 962"/>
                <a:gd name="T95" fmla="*/ 753 h 892"/>
                <a:gd name="T96" fmla="*/ 264 w 962"/>
                <a:gd name="T97" fmla="*/ 754 h 892"/>
                <a:gd name="T98" fmla="*/ 480 w 962"/>
                <a:gd name="T99" fmla="*/ 776 h 892"/>
                <a:gd name="T100" fmla="*/ 506 w 962"/>
                <a:gd name="T101" fmla="*/ 0 h 8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2" h="892">
                  <a:moveTo>
                    <a:pt x="278" y="0"/>
                  </a:moveTo>
                  <a:lnTo>
                    <a:pt x="491" y="7"/>
                  </a:lnTo>
                  <a:lnTo>
                    <a:pt x="491" y="169"/>
                  </a:lnTo>
                  <a:lnTo>
                    <a:pt x="600" y="214"/>
                  </a:lnTo>
                  <a:lnTo>
                    <a:pt x="630" y="199"/>
                  </a:lnTo>
                  <a:lnTo>
                    <a:pt x="701" y="234"/>
                  </a:lnTo>
                  <a:lnTo>
                    <a:pt x="743" y="232"/>
                  </a:lnTo>
                  <a:lnTo>
                    <a:pt x="825" y="197"/>
                  </a:lnTo>
                  <a:lnTo>
                    <a:pt x="873" y="230"/>
                  </a:lnTo>
                  <a:lnTo>
                    <a:pt x="914" y="239"/>
                  </a:lnTo>
                  <a:lnTo>
                    <a:pt x="914" y="371"/>
                  </a:lnTo>
                  <a:lnTo>
                    <a:pt x="962" y="453"/>
                  </a:lnTo>
                  <a:lnTo>
                    <a:pt x="951" y="565"/>
                  </a:lnTo>
                  <a:lnTo>
                    <a:pt x="899" y="610"/>
                  </a:lnTo>
                  <a:lnTo>
                    <a:pt x="887" y="569"/>
                  </a:lnTo>
                  <a:lnTo>
                    <a:pt x="873" y="588"/>
                  </a:lnTo>
                  <a:lnTo>
                    <a:pt x="884" y="614"/>
                  </a:lnTo>
                  <a:lnTo>
                    <a:pt x="790" y="681"/>
                  </a:lnTo>
                  <a:lnTo>
                    <a:pt x="768" y="685"/>
                  </a:lnTo>
                  <a:lnTo>
                    <a:pt x="719" y="718"/>
                  </a:lnTo>
                  <a:lnTo>
                    <a:pt x="719" y="737"/>
                  </a:lnTo>
                  <a:lnTo>
                    <a:pt x="704" y="741"/>
                  </a:lnTo>
                  <a:lnTo>
                    <a:pt x="716" y="763"/>
                  </a:lnTo>
                  <a:lnTo>
                    <a:pt x="689" y="797"/>
                  </a:lnTo>
                  <a:lnTo>
                    <a:pt x="704" y="845"/>
                  </a:lnTo>
                  <a:lnTo>
                    <a:pt x="719" y="862"/>
                  </a:lnTo>
                  <a:lnTo>
                    <a:pt x="716" y="892"/>
                  </a:lnTo>
                  <a:lnTo>
                    <a:pt x="678" y="892"/>
                  </a:lnTo>
                  <a:lnTo>
                    <a:pt x="645" y="877"/>
                  </a:lnTo>
                  <a:lnTo>
                    <a:pt x="622" y="880"/>
                  </a:lnTo>
                  <a:lnTo>
                    <a:pt x="547" y="854"/>
                  </a:lnTo>
                  <a:lnTo>
                    <a:pt x="514" y="752"/>
                  </a:lnTo>
                  <a:lnTo>
                    <a:pt x="462" y="704"/>
                  </a:lnTo>
                  <a:lnTo>
                    <a:pt x="415" y="614"/>
                  </a:lnTo>
                  <a:lnTo>
                    <a:pt x="394" y="605"/>
                  </a:lnTo>
                  <a:lnTo>
                    <a:pt x="369" y="583"/>
                  </a:lnTo>
                  <a:lnTo>
                    <a:pt x="346" y="583"/>
                  </a:lnTo>
                  <a:lnTo>
                    <a:pt x="310" y="575"/>
                  </a:lnTo>
                  <a:lnTo>
                    <a:pt x="282" y="583"/>
                  </a:lnTo>
                  <a:lnTo>
                    <a:pt x="264" y="628"/>
                  </a:lnTo>
                  <a:lnTo>
                    <a:pt x="235" y="635"/>
                  </a:lnTo>
                  <a:lnTo>
                    <a:pt x="174" y="600"/>
                  </a:lnTo>
                  <a:lnTo>
                    <a:pt x="138" y="558"/>
                  </a:lnTo>
                  <a:lnTo>
                    <a:pt x="132" y="507"/>
                  </a:lnTo>
                  <a:lnTo>
                    <a:pt x="105" y="472"/>
                  </a:lnTo>
                  <a:lnTo>
                    <a:pt x="44" y="423"/>
                  </a:lnTo>
                  <a:lnTo>
                    <a:pt x="0" y="372"/>
                  </a:lnTo>
                  <a:lnTo>
                    <a:pt x="0" y="351"/>
                  </a:lnTo>
                  <a:lnTo>
                    <a:pt x="145" y="352"/>
                  </a:lnTo>
                  <a:lnTo>
                    <a:pt x="264" y="362"/>
                  </a:lnTo>
                  <a:lnTo>
                    <a:pt x="27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8" name="Freeform 29"/>
            <p:cNvSpPr>
              <a:spLocks/>
            </p:cNvSpPr>
            <p:nvPr/>
          </p:nvSpPr>
          <p:spPr bwMode="auto">
            <a:xfrm>
              <a:off x="2387" y="1161"/>
              <a:ext cx="656" cy="465"/>
            </a:xfrm>
            <a:custGeom>
              <a:avLst/>
              <a:gdLst>
                <a:gd name="T0" fmla="*/ 16 w 487"/>
                <a:gd name="T1" fmla="*/ 0 h 317"/>
                <a:gd name="T2" fmla="*/ 15 w 487"/>
                <a:gd name="T3" fmla="*/ 264 h 317"/>
                <a:gd name="T4" fmla="*/ 0 w 487"/>
                <a:gd name="T5" fmla="*/ 575 h 317"/>
                <a:gd name="T6" fmla="*/ 643 w 487"/>
                <a:gd name="T7" fmla="*/ 585 h 317"/>
                <a:gd name="T8" fmla="*/ 710 w 487"/>
                <a:gd name="T9" fmla="*/ 628 h 317"/>
                <a:gd name="T10" fmla="*/ 757 w 487"/>
                <a:gd name="T11" fmla="*/ 571 h 317"/>
                <a:gd name="T12" fmla="*/ 884 w 487"/>
                <a:gd name="T13" fmla="*/ 682 h 317"/>
                <a:gd name="T14" fmla="*/ 866 w 487"/>
                <a:gd name="T15" fmla="*/ 563 h 317"/>
                <a:gd name="T16" fmla="*/ 877 w 487"/>
                <a:gd name="T17" fmla="*/ 474 h 317"/>
                <a:gd name="T18" fmla="*/ 884 w 487"/>
                <a:gd name="T19" fmla="*/ 163 h 317"/>
                <a:gd name="T20" fmla="*/ 827 w 487"/>
                <a:gd name="T21" fmla="*/ 95 h 317"/>
                <a:gd name="T22" fmla="*/ 849 w 487"/>
                <a:gd name="T23" fmla="*/ 10 h 317"/>
                <a:gd name="T24" fmla="*/ 430 w 487"/>
                <a:gd name="T25" fmla="*/ 6 h 317"/>
                <a:gd name="T26" fmla="*/ 16 w 487"/>
                <a:gd name="T27" fmla="*/ 0 h 3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7" h="317">
                  <a:moveTo>
                    <a:pt x="9" y="0"/>
                  </a:moveTo>
                  <a:lnTo>
                    <a:pt x="8" y="123"/>
                  </a:lnTo>
                  <a:lnTo>
                    <a:pt x="0" y="267"/>
                  </a:lnTo>
                  <a:lnTo>
                    <a:pt x="354" y="272"/>
                  </a:lnTo>
                  <a:lnTo>
                    <a:pt x="391" y="292"/>
                  </a:lnTo>
                  <a:lnTo>
                    <a:pt x="417" y="265"/>
                  </a:lnTo>
                  <a:lnTo>
                    <a:pt x="487" y="317"/>
                  </a:lnTo>
                  <a:lnTo>
                    <a:pt x="477" y="262"/>
                  </a:lnTo>
                  <a:lnTo>
                    <a:pt x="483" y="220"/>
                  </a:lnTo>
                  <a:lnTo>
                    <a:pt x="487" y="76"/>
                  </a:lnTo>
                  <a:lnTo>
                    <a:pt x="456" y="44"/>
                  </a:lnTo>
                  <a:lnTo>
                    <a:pt x="468" y="5"/>
                  </a:lnTo>
                  <a:lnTo>
                    <a:pt x="237" y="3"/>
                  </a:lnTo>
                  <a:lnTo>
                    <a:pt x="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9" name="Freeform 30"/>
            <p:cNvSpPr>
              <a:spLocks/>
            </p:cNvSpPr>
            <p:nvPr/>
          </p:nvSpPr>
          <p:spPr bwMode="auto">
            <a:xfrm>
              <a:off x="2378" y="1548"/>
              <a:ext cx="782" cy="382"/>
            </a:xfrm>
            <a:custGeom>
              <a:avLst/>
              <a:gdLst>
                <a:gd name="T0" fmla="*/ 11 w 580"/>
                <a:gd name="T1" fmla="*/ 0 h 261"/>
                <a:gd name="T2" fmla="*/ 0 w 580"/>
                <a:gd name="T3" fmla="*/ 370 h 261"/>
                <a:gd name="T4" fmla="*/ 236 w 580"/>
                <a:gd name="T5" fmla="*/ 378 h 261"/>
                <a:gd name="T6" fmla="*/ 235 w 580"/>
                <a:gd name="T7" fmla="*/ 559 h 261"/>
                <a:gd name="T8" fmla="*/ 557 w 580"/>
                <a:gd name="T9" fmla="*/ 555 h 261"/>
                <a:gd name="T10" fmla="*/ 844 w 580"/>
                <a:gd name="T11" fmla="*/ 549 h 261"/>
                <a:gd name="T12" fmla="*/ 1054 w 580"/>
                <a:gd name="T13" fmla="*/ 555 h 261"/>
                <a:gd name="T14" fmla="*/ 988 w 580"/>
                <a:gd name="T15" fmla="*/ 397 h 261"/>
                <a:gd name="T16" fmla="*/ 944 w 580"/>
                <a:gd name="T17" fmla="*/ 250 h 261"/>
                <a:gd name="T18" fmla="*/ 894 w 580"/>
                <a:gd name="T19" fmla="*/ 98 h 261"/>
                <a:gd name="T20" fmla="*/ 774 w 580"/>
                <a:gd name="T21" fmla="*/ 1 h 261"/>
                <a:gd name="T22" fmla="*/ 720 w 580"/>
                <a:gd name="T23" fmla="*/ 59 h 261"/>
                <a:gd name="T24" fmla="*/ 654 w 580"/>
                <a:gd name="T25" fmla="*/ 18 h 261"/>
                <a:gd name="T26" fmla="*/ 365 w 580"/>
                <a:gd name="T27" fmla="*/ 6 h 261"/>
                <a:gd name="T28" fmla="*/ 11 w 580"/>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80" h="261">
                  <a:moveTo>
                    <a:pt x="6" y="0"/>
                  </a:moveTo>
                  <a:lnTo>
                    <a:pt x="0" y="173"/>
                  </a:lnTo>
                  <a:lnTo>
                    <a:pt x="130" y="176"/>
                  </a:lnTo>
                  <a:lnTo>
                    <a:pt x="129" y="261"/>
                  </a:lnTo>
                  <a:lnTo>
                    <a:pt x="306" y="259"/>
                  </a:lnTo>
                  <a:lnTo>
                    <a:pt x="464" y="256"/>
                  </a:lnTo>
                  <a:lnTo>
                    <a:pt x="580" y="259"/>
                  </a:lnTo>
                  <a:lnTo>
                    <a:pt x="544" y="185"/>
                  </a:lnTo>
                  <a:lnTo>
                    <a:pt x="519" y="117"/>
                  </a:lnTo>
                  <a:lnTo>
                    <a:pt x="492" y="46"/>
                  </a:lnTo>
                  <a:lnTo>
                    <a:pt x="426" y="1"/>
                  </a:lnTo>
                  <a:lnTo>
                    <a:pt x="396" y="27"/>
                  </a:lnTo>
                  <a:lnTo>
                    <a:pt x="360" y="8"/>
                  </a:lnTo>
                  <a:lnTo>
                    <a:pt x="201" y="3"/>
                  </a:lnTo>
                  <a:lnTo>
                    <a:pt x="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0" name="Freeform 31"/>
            <p:cNvSpPr>
              <a:spLocks/>
            </p:cNvSpPr>
            <p:nvPr/>
          </p:nvSpPr>
          <p:spPr bwMode="auto">
            <a:xfrm>
              <a:off x="2544" y="1921"/>
              <a:ext cx="688" cy="380"/>
            </a:xfrm>
            <a:custGeom>
              <a:avLst/>
              <a:gdLst>
                <a:gd name="T0" fmla="*/ 9 w 511"/>
                <a:gd name="T1" fmla="*/ 4 h 260"/>
                <a:gd name="T2" fmla="*/ 7 w 511"/>
                <a:gd name="T3" fmla="*/ 324 h 260"/>
                <a:gd name="T4" fmla="*/ 0 w 511"/>
                <a:gd name="T5" fmla="*/ 551 h 260"/>
                <a:gd name="T6" fmla="*/ 926 w 511"/>
                <a:gd name="T7" fmla="*/ 555 h 260"/>
                <a:gd name="T8" fmla="*/ 909 w 511"/>
                <a:gd name="T9" fmla="*/ 265 h 260"/>
                <a:gd name="T10" fmla="*/ 909 w 511"/>
                <a:gd name="T11" fmla="*/ 156 h 260"/>
                <a:gd name="T12" fmla="*/ 833 w 511"/>
                <a:gd name="T13" fmla="*/ 89 h 260"/>
                <a:gd name="T14" fmla="*/ 855 w 511"/>
                <a:gd name="T15" fmla="*/ 32 h 260"/>
                <a:gd name="T16" fmla="*/ 825 w 511"/>
                <a:gd name="T17" fmla="*/ 0 h 260"/>
                <a:gd name="T18" fmla="*/ 404 w 511"/>
                <a:gd name="T19" fmla="*/ 4 h 260"/>
                <a:gd name="T20" fmla="*/ 9 w 511"/>
                <a:gd name="T21" fmla="*/ 4 h 2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1" h="260">
                  <a:moveTo>
                    <a:pt x="5" y="2"/>
                  </a:moveTo>
                  <a:lnTo>
                    <a:pt x="4" y="152"/>
                  </a:lnTo>
                  <a:lnTo>
                    <a:pt x="0" y="258"/>
                  </a:lnTo>
                  <a:lnTo>
                    <a:pt x="511" y="260"/>
                  </a:lnTo>
                  <a:lnTo>
                    <a:pt x="501" y="124"/>
                  </a:lnTo>
                  <a:lnTo>
                    <a:pt x="501" y="73"/>
                  </a:lnTo>
                  <a:lnTo>
                    <a:pt x="460" y="42"/>
                  </a:lnTo>
                  <a:lnTo>
                    <a:pt x="472" y="15"/>
                  </a:lnTo>
                  <a:lnTo>
                    <a:pt x="455" y="0"/>
                  </a:lnTo>
                  <a:lnTo>
                    <a:pt x="223" y="2"/>
                  </a:lnTo>
                  <a:lnTo>
                    <a:pt x="5" y="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1" name="Freeform 32"/>
            <p:cNvSpPr>
              <a:spLocks/>
            </p:cNvSpPr>
            <p:nvPr/>
          </p:nvSpPr>
          <p:spPr bwMode="auto">
            <a:xfrm>
              <a:off x="2450" y="2293"/>
              <a:ext cx="803" cy="418"/>
            </a:xfrm>
            <a:custGeom>
              <a:avLst/>
              <a:gdLst>
                <a:gd name="T0" fmla="*/ 7 w 596"/>
                <a:gd name="T1" fmla="*/ 0 h 286"/>
                <a:gd name="T2" fmla="*/ 0 w 596"/>
                <a:gd name="T3" fmla="*/ 110 h 286"/>
                <a:gd name="T4" fmla="*/ 385 w 596"/>
                <a:gd name="T5" fmla="*/ 124 h 286"/>
                <a:gd name="T6" fmla="*/ 387 w 596"/>
                <a:gd name="T7" fmla="*/ 474 h 286"/>
                <a:gd name="T8" fmla="*/ 585 w 596"/>
                <a:gd name="T9" fmla="*/ 569 h 286"/>
                <a:gd name="T10" fmla="*/ 639 w 596"/>
                <a:gd name="T11" fmla="*/ 533 h 286"/>
                <a:gd name="T12" fmla="*/ 763 w 596"/>
                <a:gd name="T13" fmla="*/ 611 h 286"/>
                <a:gd name="T14" fmla="*/ 845 w 596"/>
                <a:gd name="T15" fmla="*/ 609 h 286"/>
                <a:gd name="T16" fmla="*/ 993 w 596"/>
                <a:gd name="T17" fmla="*/ 533 h 286"/>
                <a:gd name="T18" fmla="*/ 1082 w 596"/>
                <a:gd name="T19" fmla="*/ 607 h 286"/>
                <a:gd name="T20" fmla="*/ 1082 w 596"/>
                <a:gd name="T21" fmla="*/ 228 h 286"/>
                <a:gd name="T22" fmla="*/ 1055 w 596"/>
                <a:gd name="T23" fmla="*/ 9 h 286"/>
                <a:gd name="T24" fmla="*/ 7 w 596"/>
                <a:gd name="T25" fmla="*/ 0 h 2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6" h="286">
                  <a:moveTo>
                    <a:pt x="4" y="0"/>
                  </a:moveTo>
                  <a:lnTo>
                    <a:pt x="0" y="51"/>
                  </a:lnTo>
                  <a:lnTo>
                    <a:pt x="212" y="58"/>
                  </a:lnTo>
                  <a:lnTo>
                    <a:pt x="213" y="222"/>
                  </a:lnTo>
                  <a:lnTo>
                    <a:pt x="322" y="266"/>
                  </a:lnTo>
                  <a:lnTo>
                    <a:pt x="352" y="250"/>
                  </a:lnTo>
                  <a:lnTo>
                    <a:pt x="420" y="286"/>
                  </a:lnTo>
                  <a:lnTo>
                    <a:pt x="465" y="285"/>
                  </a:lnTo>
                  <a:lnTo>
                    <a:pt x="547" y="250"/>
                  </a:lnTo>
                  <a:lnTo>
                    <a:pt x="596" y="284"/>
                  </a:lnTo>
                  <a:lnTo>
                    <a:pt x="596" y="107"/>
                  </a:lnTo>
                  <a:lnTo>
                    <a:pt x="581" y="4"/>
                  </a:lnTo>
                  <a:lnTo>
                    <a:pt x="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2" name="Freeform 33" descr="3"/>
            <p:cNvSpPr>
              <a:spLocks/>
            </p:cNvSpPr>
            <p:nvPr/>
          </p:nvSpPr>
          <p:spPr bwMode="auto">
            <a:xfrm>
              <a:off x="3239" y="2313"/>
              <a:ext cx="452" cy="457"/>
            </a:xfrm>
            <a:custGeom>
              <a:avLst/>
              <a:gdLst>
                <a:gd name="T0" fmla="*/ 0 w 335"/>
                <a:gd name="T1" fmla="*/ 60 h 312"/>
                <a:gd name="T2" fmla="*/ 240 w 335"/>
                <a:gd name="T3" fmla="*/ 26 h 312"/>
                <a:gd name="T4" fmla="*/ 537 w 335"/>
                <a:gd name="T5" fmla="*/ 0 h 312"/>
                <a:gd name="T6" fmla="*/ 521 w 335"/>
                <a:gd name="T7" fmla="*/ 88 h 312"/>
                <a:gd name="T8" fmla="*/ 586 w 335"/>
                <a:gd name="T9" fmla="*/ 69 h 312"/>
                <a:gd name="T10" fmla="*/ 610 w 335"/>
                <a:gd name="T11" fmla="*/ 126 h 312"/>
                <a:gd name="T12" fmla="*/ 541 w 335"/>
                <a:gd name="T13" fmla="*/ 180 h 312"/>
                <a:gd name="T14" fmla="*/ 557 w 335"/>
                <a:gd name="T15" fmla="*/ 274 h 312"/>
                <a:gd name="T16" fmla="*/ 486 w 335"/>
                <a:gd name="T17" fmla="*/ 429 h 312"/>
                <a:gd name="T18" fmla="*/ 434 w 335"/>
                <a:gd name="T19" fmla="*/ 526 h 312"/>
                <a:gd name="T20" fmla="*/ 464 w 335"/>
                <a:gd name="T21" fmla="*/ 647 h 312"/>
                <a:gd name="T22" fmla="*/ 88 w 335"/>
                <a:gd name="T23" fmla="*/ 669 h 312"/>
                <a:gd name="T24" fmla="*/ 85 w 335"/>
                <a:gd name="T25" fmla="*/ 595 h 312"/>
                <a:gd name="T26" fmla="*/ 11 w 335"/>
                <a:gd name="T27" fmla="*/ 579 h 312"/>
                <a:gd name="T28" fmla="*/ 11 w 335"/>
                <a:gd name="T29" fmla="*/ 180 h 312"/>
                <a:gd name="T30" fmla="*/ 0 w 335"/>
                <a:gd name="T31" fmla="*/ 60 h 3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5" h="312">
                  <a:moveTo>
                    <a:pt x="0" y="28"/>
                  </a:moveTo>
                  <a:lnTo>
                    <a:pt x="132" y="12"/>
                  </a:lnTo>
                  <a:lnTo>
                    <a:pt x="295" y="0"/>
                  </a:lnTo>
                  <a:lnTo>
                    <a:pt x="286" y="41"/>
                  </a:lnTo>
                  <a:lnTo>
                    <a:pt x="322" y="32"/>
                  </a:lnTo>
                  <a:lnTo>
                    <a:pt x="335" y="59"/>
                  </a:lnTo>
                  <a:lnTo>
                    <a:pt x="297" y="84"/>
                  </a:lnTo>
                  <a:lnTo>
                    <a:pt x="306" y="128"/>
                  </a:lnTo>
                  <a:lnTo>
                    <a:pt x="267" y="200"/>
                  </a:lnTo>
                  <a:lnTo>
                    <a:pt x="239" y="245"/>
                  </a:lnTo>
                  <a:lnTo>
                    <a:pt x="255" y="302"/>
                  </a:lnTo>
                  <a:lnTo>
                    <a:pt x="48" y="312"/>
                  </a:lnTo>
                  <a:lnTo>
                    <a:pt x="47" y="277"/>
                  </a:lnTo>
                  <a:lnTo>
                    <a:pt x="6" y="270"/>
                  </a:lnTo>
                  <a:lnTo>
                    <a:pt x="6" y="84"/>
                  </a:lnTo>
                  <a:lnTo>
                    <a:pt x="0" y="2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3" name="Freeform 34"/>
            <p:cNvSpPr>
              <a:spLocks/>
            </p:cNvSpPr>
            <p:nvPr/>
          </p:nvSpPr>
          <p:spPr bwMode="auto">
            <a:xfrm>
              <a:off x="3304" y="2754"/>
              <a:ext cx="551" cy="479"/>
            </a:xfrm>
            <a:custGeom>
              <a:avLst/>
              <a:gdLst>
                <a:gd name="T0" fmla="*/ 0 w 409"/>
                <a:gd name="T1" fmla="*/ 15 h 327"/>
                <a:gd name="T2" fmla="*/ 370 w 409"/>
                <a:gd name="T3" fmla="*/ 0 h 327"/>
                <a:gd name="T4" fmla="*/ 435 w 409"/>
                <a:gd name="T5" fmla="*/ 144 h 327"/>
                <a:gd name="T6" fmla="*/ 380 w 409"/>
                <a:gd name="T7" fmla="*/ 315 h 327"/>
                <a:gd name="T8" fmla="*/ 361 w 409"/>
                <a:gd name="T9" fmla="*/ 393 h 327"/>
                <a:gd name="T10" fmla="*/ 610 w 409"/>
                <a:gd name="T11" fmla="*/ 360 h 327"/>
                <a:gd name="T12" fmla="*/ 626 w 409"/>
                <a:gd name="T13" fmla="*/ 472 h 327"/>
                <a:gd name="T14" fmla="*/ 552 w 409"/>
                <a:gd name="T15" fmla="*/ 461 h 327"/>
                <a:gd name="T16" fmla="*/ 517 w 409"/>
                <a:gd name="T17" fmla="*/ 511 h 327"/>
                <a:gd name="T18" fmla="*/ 555 w 409"/>
                <a:gd name="T19" fmla="*/ 543 h 327"/>
                <a:gd name="T20" fmla="*/ 624 w 409"/>
                <a:gd name="T21" fmla="*/ 504 h 327"/>
                <a:gd name="T22" fmla="*/ 626 w 409"/>
                <a:gd name="T23" fmla="*/ 558 h 327"/>
                <a:gd name="T24" fmla="*/ 666 w 409"/>
                <a:gd name="T25" fmla="*/ 513 h 327"/>
                <a:gd name="T26" fmla="*/ 694 w 409"/>
                <a:gd name="T27" fmla="*/ 513 h 327"/>
                <a:gd name="T28" fmla="*/ 663 w 409"/>
                <a:gd name="T29" fmla="*/ 608 h 327"/>
                <a:gd name="T30" fmla="*/ 725 w 409"/>
                <a:gd name="T31" fmla="*/ 623 h 327"/>
                <a:gd name="T32" fmla="*/ 742 w 409"/>
                <a:gd name="T33" fmla="*/ 674 h 327"/>
                <a:gd name="T34" fmla="*/ 715 w 409"/>
                <a:gd name="T35" fmla="*/ 688 h 327"/>
                <a:gd name="T36" fmla="*/ 675 w 409"/>
                <a:gd name="T37" fmla="*/ 656 h 327"/>
                <a:gd name="T38" fmla="*/ 605 w 409"/>
                <a:gd name="T39" fmla="*/ 633 h 327"/>
                <a:gd name="T40" fmla="*/ 618 w 409"/>
                <a:gd name="T41" fmla="*/ 696 h 327"/>
                <a:gd name="T42" fmla="*/ 582 w 409"/>
                <a:gd name="T43" fmla="*/ 702 h 327"/>
                <a:gd name="T44" fmla="*/ 554 w 409"/>
                <a:gd name="T45" fmla="*/ 646 h 327"/>
                <a:gd name="T46" fmla="*/ 535 w 409"/>
                <a:gd name="T47" fmla="*/ 680 h 327"/>
                <a:gd name="T48" fmla="*/ 427 w 409"/>
                <a:gd name="T49" fmla="*/ 680 h 327"/>
                <a:gd name="T50" fmla="*/ 427 w 409"/>
                <a:gd name="T51" fmla="*/ 646 h 327"/>
                <a:gd name="T52" fmla="*/ 387 w 409"/>
                <a:gd name="T53" fmla="*/ 608 h 327"/>
                <a:gd name="T54" fmla="*/ 304 w 409"/>
                <a:gd name="T55" fmla="*/ 601 h 327"/>
                <a:gd name="T56" fmla="*/ 375 w 409"/>
                <a:gd name="T57" fmla="*/ 646 h 327"/>
                <a:gd name="T58" fmla="*/ 278 w 409"/>
                <a:gd name="T59" fmla="*/ 669 h 327"/>
                <a:gd name="T60" fmla="*/ 129 w 409"/>
                <a:gd name="T61" fmla="*/ 640 h 327"/>
                <a:gd name="T62" fmla="*/ 73 w 409"/>
                <a:gd name="T63" fmla="*/ 646 h 327"/>
                <a:gd name="T64" fmla="*/ 93 w 409"/>
                <a:gd name="T65" fmla="*/ 412 h 327"/>
                <a:gd name="T66" fmla="*/ 1 w 409"/>
                <a:gd name="T67" fmla="*/ 226 h 327"/>
                <a:gd name="T68" fmla="*/ 0 w 409"/>
                <a:gd name="T69" fmla="*/ 15 h 3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9" h="327">
                  <a:moveTo>
                    <a:pt x="0" y="7"/>
                  </a:moveTo>
                  <a:lnTo>
                    <a:pt x="204" y="0"/>
                  </a:lnTo>
                  <a:lnTo>
                    <a:pt x="240" y="67"/>
                  </a:lnTo>
                  <a:lnTo>
                    <a:pt x="209" y="147"/>
                  </a:lnTo>
                  <a:lnTo>
                    <a:pt x="199" y="183"/>
                  </a:lnTo>
                  <a:lnTo>
                    <a:pt x="336" y="168"/>
                  </a:lnTo>
                  <a:lnTo>
                    <a:pt x="345" y="220"/>
                  </a:lnTo>
                  <a:lnTo>
                    <a:pt x="304" y="215"/>
                  </a:lnTo>
                  <a:lnTo>
                    <a:pt x="285" y="238"/>
                  </a:lnTo>
                  <a:lnTo>
                    <a:pt x="306" y="253"/>
                  </a:lnTo>
                  <a:lnTo>
                    <a:pt x="344" y="235"/>
                  </a:lnTo>
                  <a:lnTo>
                    <a:pt x="345" y="260"/>
                  </a:lnTo>
                  <a:lnTo>
                    <a:pt x="367" y="239"/>
                  </a:lnTo>
                  <a:lnTo>
                    <a:pt x="382" y="239"/>
                  </a:lnTo>
                  <a:lnTo>
                    <a:pt x="365" y="283"/>
                  </a:lnTo>
                  <a:lnTo>
                    <a:pt x="399" y="290"/>
                  </a:lnTo>
                  <a:lnTo>
                    <a:pt x="409" y="314"/>
                  </a:lnTo>
                  <a:lnTo>
                    <a:pt x="394" y="321"/>
                  </a:lnTo>
                  <a:lnTo>
                    <a:pt x="372" y="306"/>
                  </a:lnTo>
                  <a:lnTo>
                    <a:pt x="333" y="295"/>
                  </a:lnTo>
                  <a:lnTo>
                    <a:pt x="341" y="324"/>
                  </a:lnTo>
                  <a:lnTo>
                    <a:pt x="321" y="327"/>
                  </a:lnTo>
                  <a:lnTo>
                    <a:pt x="305" y="301"/>
                  </a:lnTo>
                  <a:lnTo>
                    <a:pt x="295" y="317"/>
                  </a:lnTo>
                  <a:lnTo>
                    <a:pt x="235" y="317"/>
                  </a:lnTo>
                  <a:lnTo>
                    <a:pt x="235" y="301"/>
                  </a:lnTo>
                  <a:lnTo>
                    <a:pt x="213" y="283"/>
                  </a:lnTo>
                  <a:lnTo>
                    <a:pt x="168" y="280"/>
                  </a:lnTo>
                  <a:lnTo>
                    <a:pt x="206" y="301"/>
                  </a:lnTo>
                  <a:lnTo>
                    <a:pt x="153" y="312"/>
                  </a:lnTo>
                  <a:lnTo>
                    <a:pt x="71" y="298"/>
                  </a:lnTo>
                  <a:lnTo>
                    <a:pt x="40" y="301"/>
                  </a:lnTo>
                  <a:lnTo>
                    <a:pt x="51" y="192"/>
                  </a:lnTo>
                  <a:lnTo>
                    <a:pt x="1" y="105"/>
                  </a:lnTo>
                  <a:lnTo>
                    <a:pt x="0" y="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4" name="Freeform 35"/>
            <p:cNvSpPr>
              <a:spLocks/>
            </p:cNvSpPr>
            <p:nvPr/>
          </p:nvSpPr>
          <p:spPr bwMode="auto">
            <a:xfrm>
              <a:off x="2925" y="731"/>
              <a:ext cx="616" cy="751"/>
            </a:xfrm>
            <a:custGeom>
              <a:avLst/>
              <a:gdLst>
                <a:gd name="T0" fmla="*/ 0 w 456"/>
                <a:gd name="T1" fmla="*/ 86 h 513"/>
                <a:gd name="T2" fmla="*/ 217 w 456"/>
                <a:gd name="T3" fmla="*/ 86 h 513"/>
                <a:gd name="T4" fmla="*/ 215 w 456"/>
                <a:gd name="T5" fmla="*/ 0 h 513"/>
                <a:gd name="T6" fmla="*/ 263 w 456"/>
                <a:gd name="T7" fmla="*/ 23 h 513"/>
                <a:gd name="T8" fmla="*/ 272 w 456"/>
                <a:gd name="T9" fmla="*/ 89 h 513"/>
                <a:gd name="T10" fmla="*/ 378 w 456"/>
                <a:gd name="T11" fmla="*/ 162 h 513"/>
                <a:gd name="T12" fmla="*/ 409 w 456"/>
                <a:gd name="T13" fmla="*/ 130 h 513"/>
                <a:gd name="T14" fmla="*/ 471 w 456"/>
                <a:gd name="T15" fmla="*/ 130 h 513"/>
                <a:gd name="T16" fmla="*/ 519 w 456"/>
                <a:gd name="T17" fmla="*/ 195 h 513"/>
                <a:gd name="T18" fmla="*/ 550 w 456"/>
                <a:gd name="T19" fmla="*/ 170 h 513"/>
                <a:gd name="T20" fmla="*/ 640 w 456"/>
                <a:gd name="T21" fmla="*/ 198 h 513"/>
                <a:gd name="T22" fmla="*/ 673 w 456"/>
                <a:gd name="T23" fmla="*/ 148 h 513"/>
                <a:gd name="T24" fmla="*/ 729 w 456"/>
                <a:gd name="T25" fmla="*/ 186 h 513"/>
                <a:gd name="T26" fmla="*/ 832 w 456"/>
                <a:gd name="T27" fmla="*/ 180 h 513"/>
                <a:gd name="T28" fmla="*/ 666 w 456"/>
                <a:gd name="T29" fmla="*/ 318 h 513"/>
                <a:gd name="T30" fmla="*/ 584 w 456"/>
                <a:gd name="T31" fmla="*/ 438 h 513"/>
                <a:gd name="T32" fmla="*/ 600 w 456"/>
                <a:gd name="T33" fmla="*/ 610 h 513"/>
                <a:gd name="T34" fmla="*/ 544 w 456"/>
                <a:gd name="T35" fmla="*/ 682 h 513"/>
                <a:gd name="T36" fmla="*/ 566 w 456"/>
                <a:gd name="T37" fmla="*/ 733 h 513"/>
                <a:gd name="T38" fmla="*/ 566 w 456"/>
                <a:gd name="T39" fmla="*/ 862 h 513"/>
                <a:gd name="T40" fmla="*/ 623 w 456"/>
                <a:gd name="T41" fmla="*/ 862 h 513"/>
                <a:gd name="T42" fmla="*/ 707 w 456"/>
                <a:gd name="T43" fmla="*/ 953 h 513"/>
                <a:gd name="T44" fmla="*/ 740 w 456"/>
                <a:gd name="T45" fmla="*/ 1067 h 513"/>
                <a:gd name="T46" fmla="*/ 151 w 456"/>
                <a:gd name="T47" fmla="*/ 1099 h 513"/>
                <a:gd name="T48" fmla="*/ 155 w 456"/>
                <a:gd name="T49" fmla="*/ 795 h 513"/>
                <a:gd name="T50" fmla="*/ 103 w 456"/>
                <a:gd name="T51" fmla="*/ 729 h 513"/>
                <a:gd name="T52" fmla="*/ 120 w 456"/>
                <a:gd name="T53" fmla="*/ 647 h 513"/>
                <a:gd name="T54" fmla="*/ 139 w 456"/>
                <a:gd name="T55" fmla="*/ 602 h 513"/>
                <a:gd name="T56" fmla="*/ 103 w 456"/>
                <a:gd name="T57" fmla="*/ 392 h 513"/>
                <a:gd name="T58" fmla="*/ 53 w 456"/>
                <a:gd name="T59" fmla="*/ 253 h 513"/>
                <a:gd name="T60" fmla="*/ 0 w 456"/>
                <a:gd name="T61" fmla="*/ 86 h 5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6" h="513">
                  <a:moveTo>
                    <a:pt x="0" y="40"/>
                  </a:moveTo>
                  <a:lnTo>
                    <a:pt x="119" y="40"/>
                  </a:lnTo>
                  <a:lnTo>
                    <a:pt x="118" y="0"/>
                  </a:lnTo>
                  <a:lnTo>
                    <a:pt x="144" y="11"/>
                  </a:lnTo>
                  <a:lnTo>
                    <a:pt x="149" y="42"/>
                  </a:lnTo>
                  <a:lnTo>
                    <a:pt x="207" y="76"/>
                  </a:lnTo>
                  <a:lnTo>
                    <a:pt x="224" y="61"/>
                  </a:lnTo>
                  <a:lnTo>
                    <a:pt x="258" y="61"/>
                  </a:lnTo>
                  <a:lnTo>
                    <a:pt x="284" y="91"/>
                  </a:lnTo>
                  <a:lnTo>
                    <a:pt x="301" y="79"/>
                  </a:lnTo>
                  <a:lnTo>
                    <a:pt x="351" y="92"/>
                  </a:lnTo>
                  <a:lnTo>
                    <a:pt x="369" y="69"/>
                  </a:lnTo>
                  <a:lnTo>
                    <a:pt x="400" y="87"/>
                  </a:lnTo>
                  <a:lnTo>
                    <a:pt x="456" y="84"/>
                  </a:lnTo>
                  <a:lnTo>
                    <a:pt x="365" y="148"/>
                  </a:lnTo>
                  <a:lnTo>
                    <a:pt x="320" y="204"/>
                  </a:lnTo>
                  <a:lnTo>
                    <a:pt x="329" y="285"/>
                  </a:lnTo>
                  <a:lnTo>
                    <a:pt x="298" y="318"/>
                  </a:lnTo>
                  <a:lnTo>
                    <a:pt x="310" y="342"/>
                  </a:lnTo>
                  <a:lnTo>
                    <a:pt x="310" y="402"/>
                  </a:lnTo>
                  <a:lnTo>
                    <a:pt x="341" y="402"/>
                  </a:lnTo>
                  <a:lnTo>
                    <a:pt x="387" y="445"/>
                  </a:lnTo>
                  <a:lnTo>
                    <a:pt x="406" y="498"/>
                  </a:lnTo>
                  <a:lnTo>
                    <a:pt x="83" y="513"/>
                  </a:lnTo>
                  <a:lnTo>
                    <a:pt x="85" y="371"/>
                  </a:lnTo>
                  <a:lnTo>
                    <a:pt x="56" y="340"/>
                  </a:lnTo>
                  <a:lnTo>
                    <a:pt x="66" y="302"/>
                  </a:lnTo>
                  <a:lnTo>
                    <a:pt x="76" y="281"/>
                  </a:lnTo>
                  <a:lnTo>
                    <a:pt x="56" y="183"/>
                  </a:lnTo>
                  <a:lnTo>
                    <a:pt x="29" y="118"/>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5" name="Freeform 36"/>
            <p:cNvSpPr>
              <a:spLocks/>
            </p:cNvSpPr>
            <p:nvPr/>
          </p:nvSpPr>
          <p:spPr bwMode="auto">
            <a:xfrm>
              <a:off x="3324" y="991"/>
              <a:ext cx="467" cy="591"/>
            </a:xfrm>
            <a:custGeom>
              <a:avLst/>
              <a:gdLst>
                <a:gd name="T0" fmla="*/ 46 w 346"/>
                <a:gd name="T1" fmla="*/ 57 h 404"/>
                <a:gd name="T2" fmla="*/ 93 w 346"/>
                <a:gd name="T3" fmla="*/ 50 h 404"/>
                <a:gd name="T4" fmla="*/ 136 w 346"/>
                <a:gd name="T5" fmla="*/ 50 h 404"/>
                <a:gd name="T6" fmla="*/ 163 w 346"/>
                <a:gd name="T7" fmla="*/ 0 h 404"/>
                <a:gd name="T8" fmla="*/ 184 w 346"/>
                <a:gd name="T9" fmla="*/ 61 h 404"/>
                <a:gd name="T10" fmla="*/ 251 w 346"/>
                <a:gd name="T11" fmla="*/ 61 h 404"/>
                <a:gd name="T12" fmla="*/ 287 w 346"/>
                <a:gd name="T13" fmla="*/ 121 h 404"/>
                <a:gd name="T14" fmla="*/ 359 w 346"/>
                <a:gd name="T15" fmla="*/ 105 h 404"/>
                <a:gd name="T16" fmla="*/ 406 w 346"/>
                <a:gd name="T17" fmla="*/ 143 h 404"/>
                <a:gd name="T18" fmla="*/ 495 w 346"/>
                <a:gd name="T19" fmla="*/ 170 h 404"/>
                <a:gd name="T20" fmla="*/ 510 w 346"/>
                <a:gd name="T21" fmla="*/ 214 h 404"/>
                <a:gd name="T22" fmla="*/ 556 w 346"/>
                <a:gd name="T23" fmla="*/ 218 h 404"/>
                <a:gd name="T24" fmla="*/ 543 w 346"/>
                <a:gd name="T25" fmla="*/ 263 h 404"/>
                <a:gd name="T26" fmla="*/ 557 w 346"/>
                <a:gd name="T27" fmla="*/ 313 h 404"/>
                <a:gd name="T28" fmla="*/ 528 w 346"/>
                <a:gd name="T29" fmla="*/ 376 h 404"/>
                <a:gd name="T30" fmla="*/ 548 w 346"/>
                <a:gd name="T31" fmla="*/ 392 h 404"/>
                <a:gd name="T32" fmla="*/ 599 w 346"/>
                <a:gd name="T33" fmla="*/ 320 h 404"/>
                <a:gd name="T34" fmla="*/ 598 w 346"/>
                <a:gd name="T35" fmla="*/ 297 h 404"/>
                <a:gd name="T36" fmla="*/ 618 w 346"/>
                <a:gd name="T37" fmla="*/ 287 h 404"/>
                <a:gd name="T38" fmla="*/ 630 w 346"/>
                <a:gd name="T39" fmla="*/ 320 h 404"/>
                <a:gd name="T40" fmla="*/ 593 w 346"/>
                <a:gd name="T41" fmla="*/ 370 h 404"/>
                <a:gd name="T42" fmla="*/ 576 w 346"/>
                <a:gd name="T43" fmla="*/ 480 h 404"/>
                <a:gd name="T44" fmla="*/ 576 w 346"/>
                <a:gd name="T45" fmla="*/ 663 h 404"/>
                <a:gd name="T46" fmla="*/ 599 w 346"/>
                <a:gd name="T47" fmla="*/ 695 h 404"/>
                <a:gd name="T48" fmla="*/ 590 w 346"/>
                <a:gd name="T49" fmla="*/ 809 h 404"/>
                <a:gd name="T50" fmla="*/ 290 w 346"/>
                <a:gd name="T51" fmla="*/ 865 h 404"/>
                <a:gd name="T52" fmla="*/ 215 w 346"/>
                <a:gd name="T53" fmla="*/ 810 h 404"/>
                <a:gd name="T54" fmla="*/ 231 w 346"/>
                <a:gd name="T55" fmla="*/ 743 h 404"/>
                <a:gd name="T56" fmla="*/ 194 w 346"/>
                <a:gd name="T57" fmla="*/ 667 h 404"/>
                <a:gd name="T58" fmla="*/ 163 w 346"/>
                <a:gd name="T59" fmla="*/ 573 h 404"/>
                <a:gd name="T60" fmla="*/ 80 w 346"/>
                <a:gd name="T61" fmla="*/ 481 h 404"/>
                <a:gd name="T62" fmla="*/ 27 w 346"/>
                <a:gd name="T63" fmla="*/ 481 h 404"/>
                <a:gd name="T64" fmla="*/ 27 w 346"/>
                <a:gd name="T65" fmla="*/ 353 h 404"/>
                <a:gd name="T66" fmla="*/ 0 w 346"/>
                <a:gd name="T67" fmla="*/ 306 h 404"/>
                <a:gd name="T68" fmla="*/ 58 w 346"/>
                <a:gd name="T69" fmla="*/ 231 h 404"/>
                <a:gd name="T70" fmla="*/ 46 w 346"/>
                <a:gd name="T71" fmla="*/ 57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6" h="404">
                  <a:moveTo>
                    <a:pt x="25" y="27"/>
                  </a:moveTo>
                  <a:lnTo>
                    <a:pt x="51" y="23"/>
                  </a:lnTo>
                  <a:lnTo>
                    <a:pt x="75" y="23"/>
                  </a:lnTo>
                  <a:lnTo>
                    <a:pt x="90" y="0"/>
                  </a:lnTo>
                  <a:lnTo>
                    <a:pt x="101" y="29"/>
                  </a:lnTo>
                  <a:lnTo>
                    <a:pt x="138" y="29"/>
                  </a:lnTo>
                  <a:lnTo>
                    <a:pt x="158" y="57"/>
                  </a:lnTo>
                  <a:lnTo>
                    <a:pt x="197" y="49"/>
                  </a:lnTo>
                  <a:lnTo>
                    <a:pt x="223" y="67"/>
                  </a:lnTo>
                  <a:lnTo>
                    <a:pt x="272" y="79"/>
                  </a:lnTo>
                  <a:lnTo>
                    <a:pt x="280" y="100"/>
                  </a:lnTo>
                  <a:lnTo>
                    <a:pt x="305" y="102"/>
                  </a:lnTo>
                  <a:lnTo>
                    <a:pt x="298" y="123"/>
                  </a:lnTo>
                  <a:lnTo>
                    <a:pt x="306" y="146"/>
                  </a:lnTo>
                  <a:lnTo>
                    <a:pt x="290" y="176"/>
                  </a:lnTo>
                  <a:lnTo>
                    <a:pt x="301" y="183"/>
                  </a:lnTo>
                  <a:lnTo>
                    <a:pt x="329" y="150"/>
                  </a:lnTo>
                  <a:lnTo>
                    <a:pt x="328" y="139"/>
                  </a:lnTo>
                  <a:lnTo>
                    <a:pt x="339" y="134"/>
                  </a:lnTo>
                  <a:lnTo>
                    <a:pt x="346" y="150"/>
                  </a:lnTo>
                  <a:lnTo>
                    <a:pt x="325" y="173"/>
                  </a:lnTo>
                  <a:lnTo>
                    <a:pt x="316" y="224"/>
                  </a:lnTo>
                  <a:lnTo>
                    <a:pt x="316" y="310"/>
                  </a:lnTo>
                  <a:lnTo>
                    <a:pt x="329" y="325"/>
                  </a:lnTo>
                  <a:lnTo>
                    <a:pt x="324" y="378"/>
                  </a:lnTo>
                  <a:lnTo>
                    <a:pt x="159" y="404"/>
                  </a:lnTo>
                  <a:lnTo>
                    <a:pt x="118" y="379"/>
                  </a:lnTo>
                  <a:lnTo>
                    <a:pt x="127" y="347"/>
                  </a:lnTo>
                  <a:lnTo>
                    <a:pt x="107" y="312"/>
                  </a:lnTo>
                  <a:lnTo>
                    <a:pt x="90" y="268"/>
                  </a:lnTo>
                  <a:lnTo>
                    <a:pt x="44" y="225"/>
                  </a:lnTo>
                  <a:lnTo>
                    <a:pt x="15" y="225"/>
                  </a:lnTo>
                  <a:lnTo>
                    <a:pt x="15" y="165"/>
                  </a:lnTo>
                  <a:lnTo>
                    <a:pt x="0" y="143"/>
                  </a:lnTo>
                  <a:lnTo>
                    <a:pt x="32" y="108"/>
                  </a:lnTo>
                  <a:lnTo>
                    <a:pt x="25"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66" name="Group 37"/>
            <p:cNvGrpSpPr>
              <a:grpSpLocks/>
            </p:cNvGrpSpPr>
            <p:nvPr/>
          </p:nvGrpSpPr>
          <p:grpSpPr bwMode="auto">
            <a:xfrm>
              <a:off x="3507" y="905"/>
              <a:ext cx="708" cy="696"/>
              <a:chOff x="3568" y="999"/>
              <a:chExt cx="739" cy="726"/>
            </a:xfrm>
          </p:grpSpPr>
          <p:sp>
            <p:nvSpPr>
              <p:cNvPr id="96" name="Freeform 38"/>
              <p:cNvSpPr>
                <a:spLocks/>
              </p:cNvSpPr>
              <p:nvPr/>
            </p:nvSpPr>
            <p:spPr bwMode="auto">
              <a:xfrm>
                <a:off x="3568" y="999"/>
                <a:ext cx="524" cy="246"/>
              </a:xfrm>
              <a:custGeom>
                <a:avLst/>
                <a:gdLst>
                  <a:gd name="T0" fmla="*/ 0 w 372"/>
                  <a:gd name="T1" fmla="*/ 208 h 161"/>
                  <a:gd name="T2" fmla="*/ 165 w 372"/>
                  <a:gd name="T3" fmla="*/ 0 h 161"/>
                  <a:gd name="T4" fmla="*/ 135 w 372"/>
                  <a:gd name="T5" fmla="*/ 84 h 161"/>
                  <a:gd name="T6" fmla="*/ 159 w 372"/>
                  <a:gd name="T7" fmla="*/ 112 h 161"/>
                  <a:gd name="T8" fmla="*/ 210 w 372"/>
                  <a:gd name="T9" fmla="*/ 76 h 161"/>
                  <a:gd name="T10" fmla="*/ 324 w 372"/>
                  <a:gd name="T11" fmla="*/ 128 h 161"/>
                  <a:gd name="T12" fmla="*/ 373 w 372"/>
                  <a:gd name="T13" fmla="*/ 84 h 161"/>
                  <a:gd name="T14" fmla="*/ 525 w 372"/>
                  <a:gd name="T15" fmla="*/ 61 h 161"/>
                  <a:gd name="T16" fmla="*/ 555 w 372"/>
                  <a:gd name="T17" fmla="*/ 115 h 161"/>
                  <a:gd name="T18" fmla="*/ 616 w 372"/>
                  <a:gd name="T19" fmla="*/ 102 h 161"/>
                  <a:gd name="T20" fmla="*/ 730 w 372"/>
                  <a:gd name="T21" fmla="*/ 156 h 161"/>
                  <a:gd name="T22" fmla="*/ 738 w 372"/>
                  <a:gd name="T23" fmla="*/ 199 h 161"/>
                  <a:gd name="T24" fmla="*/ 613 w 372"/>
                  <a:gd name="T25" fmla="*/ 234 h 161"/>
                  <a:gd name="T26" fmla="*/ 575 w 372"/>
                  <a:gd name="T27" fmla="*/ 208 h 161"/>
                  <a:gd name="T28" fmla="*/ 511 w 372"/>
                  <a:gd name="T29" fmla="*/ 215 h 161"/>
                  <a:gd name="T30" fmla="*/ 437 w 372"/>
                  <a:gd name="T31" fmla="*/ 269 h 161"/>
                  <a:gd name="T32" fmla="*/ 403 w 372"/>
                  <a:gd name="T33" fmla="*/ 270 h 161"/>
                  <a:gd name="T34" fmla="*/ 375 w 372"/>
                  <a:gd name="T35" fmla="*/ 234 h 161"/>
                  <a:gd name="T36" fmla="*/ 334 w 372"/>
                  <a:gd name="T37" fmla="*/ 373 h 161"/>
                  <a:gd name="T38" fmla="*/ 286 w 372"/>
                  <a:gd name="T39" fmla="*/ 376 h 161"/>
                  <a:gd name="T40" fmla="*/ 266 w 372"/>
                  <a:gd name="T41" fmla="*/ 319 h 161"/>
                  <a:gd name="T42" fmla="*/ 166 w 372"/>
                  <a:gd name="T43" fmla="*/ 295 h 161"/>
                  <a:gd name="T44" fmla="*/ 121 w 372"/>
                  <a:gd name="T45" fmla="*/ 255 h 161"/>
                  <a:gd name="T46" fmla="*/ 39 w 372"/>
                  <a:gd name="T47" fmla="*/ 269 h 161"/>
                  <a:gd name="T48" fmla="*/ 0 w 372"/>
                  <a:gd name="T49" fmla="*/ 208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2" h="161">
                    <a:moveTo>
                      <a:pt x="0" y="89"/>
                    </a:moveTo>
                    <a:lnTo>
                      <a:pt x="83" y="0"/>
                    </a:lnTo>
                    <a:lnTo>
                      <a:pt x="68" y="36"/>
                    </a:lnTo>
                    <a:lnTo>
                      <a:pt x="80" y="48"/>
                    </a:lnTo>
                    <a:lnTo>
                      <a:pt x="106" y="33"/>
                    </a:lnTo>
                    <a:lnTo>
                      <a:pt x="163" y="55"/>
                    </a:lnTo>
                    <a:lnTo>
                      <a:pt x="188" y="36"/>
                    </a:lnTo>
                    <a:lnTo>
                      <a:pt x="265" y="26"/>
                    </a:lnTo>
                    <a:lnTo>
                      <a:pt x="280" y="49"/>
                    </a:lnTo>
                    <a:lnTo>
                      <a:pt x="310" y="44"/>
                    </a:lnTo>
                    <a:lnTo>
                      <a:pt x="368" y="67"/>
                    </a:lnTo>
                    <a:lnTo>
                      <a:pt x="372" y="85"/>
                    </a:lnTo>
                    <a:lnTo>
                      <a:pt x="309" y="100"/>
                    </a:lnTo>
                    <a:lnTo>
                      <a:pt x="290" y="89"/>
                    </a:lnTo>
                    <a:lnTo>
                      <a:pt x="258" y="92"/>
                    </a:lnTo>
                    <a:lnTo>
                      <a:pt x="220" y="115"/>
                    </a:lnTo>
                    <a:lnTo>
                      <a:pt x="203" y="116"/>
                    </a:lnTo>
                    <a:lnTo>
                      <a:pt x="189" y="100"/>
                    </a:lnTo>
                    <a:lnTo>
                      <a:pt x="168" y="160"/>
                    </a:lnTo>
                    <a:lnTo>
                      <a:pt x="144" y="161"/>
                    </a:lnTo>
                    <a:lnTo>
                      <a:pt x="134" y="137"/>
                    </a:lnTo>
                    <a:lnTo>
                      <a:pt x="84" y="126"/>
                    </a:lnTo>
                    <a:lnTo>
                      <a:pt x="61" y="109"/>
                    </a:lnTo>
                    <a:lnTo>
                      <a:pt x="20" y="115"/>
                    </a:lnTo>
                    <a:lnTo>
                      <a:pt x="0" y="8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7" name="Freeform 39"/>
              <p:cNvSpPr>
                <a:spLocks/>
              </p:cNvSpPr>
              <p:nvPr/>
            </p:nvSpPr>
            <p:spPr bwMode="auto">
              <a:xfrm>
                <a:off x="3931" y="1173"/>
                <a:ext cx="376" cy="552"/>
              </a:xfrm>
              <a:custGeom>
                <a:avLst/>
                <a:gdLst>
                  <a:gd name="T0" fmla="*/ 134 w 266"/>
                  <a:gd name="T1" fmla="*/ 32 h 361"/>
                  <a:gd name="T2" fmla="*/ 154 w 266"/>
                  <a:gd name="T3" fmla="*/ 87 h 361"/>
                  <a:gd name="T4" fmla="*/ 116 w 266"/>
                  <a:gd name="T5" fmla="*/ 119 h 361"/>
                  <a:gd name="T6" fmla="*/ 114 w 266"/>
                  <a:gd name="T7" fmla="*/ 252 h 361"/>
                  <a:gd name="T8" fmla="*/ 93 w 266"/>
                  <a:gd name="T9" fmla="*/ 167 h 361"/>
                  <a:gd name="T10" fmla="*/ 16 w 266"/>
                  <a:gd name="T11" fmla="*/ 251 h 361"/>
                  <a:gd name="T12" fmla="*/ 0 w 266"/>
                  <a:gd name="T13" fmla="*/ 491 h 361"/>
                  <a:gd name="T14" fmla="*/ 48 w 266"/>
                  <a:gd name="T15" fmla="*/ 610 h 361"/>
                  <a:gd name="T16" fmla="*/ 54 w 266"/>
                  <a:gd name="T17" fmla="*/ 671 h 361"/>
                  <a:gd name="T18" fmla="*/ 57 w 266"/>
                  <a:gd name="T19" fmla="*/ 720 h 361"/>
                  <a:gd name="T20" fmla="*/ 54 w 266"/>
                  <a:gd name="T21" fmla="*/ 765 h 361"/>
                  <a:gd name="T22" fmla="*/ 44 w 266"/>
                  <a:gd name="T23" fmla="*/ 844 h 361"/>
                  <a:gd name="T24" fmla="*/ 254 w 266"/>
                  <a:gd name="T25" fmla="*/ 827 h 361"/>
                  <a:gd name="T26" fmla="*/ 530 w 266"/>
                  <a:gd name="T27" fmla="*/ 800 h 361"/>
                  <a:gd name="T28" fmla="*/ 479 w 266"/>
                  <a:gd name="T29" fmla="*/ 783 h 361"/>
                  <a:gd name="T30" fmla="*/ 451 w 266"/>
                  <a:gd name="T31" fmla="*/ 739 h 361"/>
                  <a:gd name="T32" fmla="*/ 493 w 266"/>
                  <a:gd name="T33" fmla="*/ 702 h 361"/>
                  <a:gd name="T34" fmla="*/ 493 w 266"/>
                  <a:gd name="T35" fmla="*/ 654 h 361"/>
                  <a:gd name="T36" fmla="*/ 474 w 266"/>
                  <a:gd name="T37" fmla="*/ 613 h 361"/>
                  <a:gd name="T38" fmla="*/ 493 w 266"/>
                  <a:gd name="T39" fmla="*/ 584 h 361"/>
                  <a:gd name="T40" fmla="*/ 531 w 266"/>
                  <a:gd name="T41" fmla="*/ 587 h 361"/>
                  <a:gd name="T42" fmla="*/ 523 w 266"/>
                  <a:gd name="T43" fmla="*/ 469 h 361"/>
                  <a:gd name="T44" fmla="*/ 513 w 266"/>
                  <a:gd name="T45" fmla="*/ 399 h 361"/>
                  <a:gd name="T46" fmla="*/ 492 w 266"/>
                  <a:gd name="T47" fmla="*/ 358 h 361"/>
                  <a:gd name="T48" fmla="*/ 469 w 266"/>
                  <a:gd name="T49" fmla="*/ 332 h 361"/>
                  <a:gd name="T50" fmla="*/ 435 w 266"/>
                  <a:gd name="T51" fmla="*/ 323 h 361"/>
                  <a:gd name="T52" fmla="*/ 401 w 266"/>
                  <a:gd name="T53" fmla="*/ 323 h 361"/>
                  <a:gd name="T54" fmla="*/ 368 w 266"/>
                  <a:gd name="T55" fmla="*/ 376 h 361"/>
                  <a:gd name="T56" fmla="*/ 346 w 266"/>
                  <a:gd name="T57" fmla="*/ 395 h 361"/>
                  <a:gd name="T58" fmla="*/ 329 w 266"/>
                  <a:gd name="T59" fmla="*/ 399 h 361"/>
                  <a:gd name="T60" fmla="*/ 314 w 266"/>
                  <a:gd name="T61" fmla="*/ 393 h 361"/>
                  <a:gd name="T62" fmla="*/ 308 w 266"/>
                  <a:gd name="T63" fmla="*/ 365 h 361"/>
                  <a:gd name="T64" fmla="*/ 314 w 266"/>
                  <a:gd name="T65" fmla="*/ 349 h 361"/>
                  <a:gd name="T66" fmla="*/ 328 w 266"/>
                  <a:gd name="T67" fmla="*/ 332 h 361"/>
                  <a:gd name="T68" fmla="*/ 342 w 266"/>
                  <a:gd name="T69" fmla="*/ 323 h 361"/>
                  <a:gd name="T70" fmla="*/ 358 w 266"/>
                  <a:gd name="T71" fmla="*/ 320 h 361"/>
                  <a:gd name="T72" fmla="*/ 358 w 266"/>
                  <a:gd name="T73" fmla="*/ 287 h 361"/>
                  <a:gd name="T74" fmla="*/ 397 w 266"/>
                  <a:gd name="T75" fmla="*/ 252 h 361"/>
                  <a:gd name="T76" fmla="*/ 358 w 266"/>
                  <a:gd name="T77" fmla="*/ 142 h 361"/>
                  <a:gd name="T78" fmla="*/ 358 w 266"/>
                  <a:gd name="T79" fmla="*/ 89 h 361"/>
                  <a:gd name="T80" fmla="*/ 290 w 266"/>
                  <a:gd name="T81" fmla="*/ 67 h 361"/>
                  <a:gd name="T82" fmla="*/ 194 w 266"/>
                  <a:gd name="T83" fmla="*/ 0 h 361"/>
                  <a:gd name="T84" fmla="*/ 134 w 266"/>
                  <a:gd name="T85" fmla="*/ 32 h 3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6" h="361">
                    <a:moveTo>
                      <a:pt x="67" y="14"/>
                    </a:moveTo>
                    <a:lnTo>
                      <a:pt x="77" y="37"/>
                    </a:lnTo>
                    <a:lnTo>
                      <a:pt x="58" y="51"/>
                    </a:lnTo>
                    <a:lnTo>
                      <a:pt x="57" y="108"/>
                    </a:lnTo>
                    <a:lnTo>
                      <a:pt x="47" y="71"/>
                    </a:lnTo>
                    <a:lnTo>
                      <a:pt x="8" y="107"/>
                    </a:lnTo>
                    <a:lnTo>
                      <a:pt x="0" y="210"/>
                    </a:lnTo>
                    <a:lnTo>
                      <a:pt x="24" y="261"/>
                    </a:lnTo>
                    <a:lnTo>
                      <a:pt x="27" y="287"/>
                    </a:lnTo>
                    <a:lnTo>
                      <a:pt x="28" y="308"/>
                    </a:lnTo>
                    <a:lnTo>
                      <a:pt x="27" y="327"/>
                    </a:lnTo>
                    <a:lnTo>
                      <a:pt x="22" y="361"/>
                    </a:lnTo>
                    <a:lnTo>
                      <a:pt x="127" y="354"/>
                    </a:lnTo>
                    <a:lnTo>
                      <a:pt x="265" y="342"/>
                    </a:lnTo>
                    <a:lnTo>
                      <a:pt x="240" y="335"/>
                    </a:lnTo>
                    <a:lnTo>
                      <a:pt x="226" y="316"/>
                    </a:lnTo>
                    <a:lnTo>
                      <a:pt x="247" y="300"/>
                    </a:lnTo>
                    <a:lnTo>
                      <a:pt x="247" y="280"/>
                    </a:lnTo>
                    <a:lnTo>
                      <a:pt x="237" y="262"/>
                    </a:lnTo>
                    <a:lnTo>
                      <a:pt x="247" y="250"/>
                    </a:lnTo>
                    <a:lnTo>
                      <a:pt x="266" y="251"/>
                    </a:lnTo>
                    <a:lnTo>
                      <a:pt x="262" y="201"/>
                    </a:lnTo>
                    <a:lnTo>
                      <a:pt x="257" y="171"/>
                    </a:lnTo>
                    <a:lnTo>
                      <a:pt x="246" y="153"/>
                    </a:lnTo>
                    <a:lnTo>
                      <a:pt x="235" y="142"/>
                    </a:lnTo>
                    <a:lnTo>
                      <a:pt x="218" y="138"/>
                    </a:lnTo>
                    <a:lnTo>
                      <a:pt x="201" y="138"/>
                    </a:lnTo>
                    <a:lnTo>
                      <a:pt x="184" y="161"/>
                    </a:lnTo>
                    <a:lnTo>
                      <a:pt x="173" y="169"/>
                    </a:lnTo>
                    <a:lnTo>
                      <a:pt x="165" y="171"/>
                    </a:lnTo>
                    <a:lnTo>
                      <a:pt x="157" y="168"/>
                    </a:lnTo>
                    <a:lnTo>
                      <a:pt x="154" y="156"/>
                    </a:lnTo>
                    <a:lnTo>
                      <a:pt x="157" y="149"/>
                    </a:lnTo>
                    <a:lnTo>
                      <a:pt x="164" y="142"/>
                    </a:lnTo>
                    <a:lnTo>
                      <a:pt x="171" y="138"/>
                    </a:lnTo>
                    <a:lnTo>
                      <a:pt x="179" y="137"/>
                    </a:lnTo>
                    <a:lnTo>
                      <a:pt x="179" y="123"/>
                    </a:lnTo>
                    <a:lnTo>
                      <a:pt x="199" y="108"/>
                    </a:lnTo>
                    <a:lnTo>
                      <a:pt x="179" y="61"/>
                    </a:lnTo>
                    <a:lnTo>
                      <a:pt x="179" y="38"/>
                    </a:lnTo>
                    <a:lnTo>
                      <a:pt x="145" y="29"/>
                    </a:lnTo>
                    <a:lnTo>
                      <a:pt x="97"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67" name="Freeform 40"/>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8" name="Freeform 41"/>
            <p:cNvSpPr>
              <a:spLocks/>
            </p:cNvSpPr>
            <p:nvPr/>
          </p:nvSpPr>
          <p:spPr bwMode="auto">
            <a:xfrm>
              <a:off x="3117" y="1823"/>
              <a:ext cx="620" cy="552"/>
            </a:xfrm>
            <a:custGeom>
              <a:avLst/>
              <a:gdLst>
                <a:gd name="T0" fmla="*/ 0 w 458"/>
                <a:gd name="T1" fmla="*/ 26 h 377"/>
                <a:gd name="T2" fmla="*/ 367 w 458"/>
                <a:gd name="T3" fmla="*/ 0 h 377"/>
                <a:gd name="T4" fmla="*/ 445 w 458"/>
                <a:gd name="T5" fmla="*/ 0 h 377"/>
                <a:gd name="T6" fmla="*/ 504 w 458"/>
                <a:gd name="T7" fmla="*/ 23 h 377"/>
                <a:gd name="T8" fmla="*/ 472 w 458"/>
                <a:gd name="T9" fmla="*/ 92 h 377"/>
                <a:gd name="T10" fmla="*/ 579 w 458"/>
                <a:gd name="T11" fmla="*/ 208 h 377"/>
                <a:gd name="T12" fmla="*/ 613 w 458"/>
                <a:gd name="T13" fmla="*/ 305 h 377"/>
                <a:gd name="T14" fmla="*/ 678 w 458"/>
                <a:gd name="T15" fmla="*/ 278 h 377"/>
                <a:gd name="T16" fmla="*/ 677 w 458"/>
                <a:gd name="T17" fmla="*/ 416 h 377"/>
                <a:gd name="T18" fmla="*/ 739 w 458"/>
                <a:gd name="T19" fmla="*/ 457 h 377"/>
                <a:gd name="T20" fmla="*/ 770 w 458"/>
                <a:gd name="T21" fmla="*/ 577 h 377"/>
                <a:gd name="T22" fmla="*/ 814 w 458"/>
                <a:gd name="T23" fmla="*/ 587 h 377"/>
                <a:gd name="T24" fmla="*/ 839 w 458"/>
                <a:gd name="T25" fmla="*/ 637 h 377"/>
                <a:gd name="T26" fmla="*/ 782 w 458"/>
                <a:gd name="T27" fmla="*/ 707 h 377"/>
                <a:gd name="T28" fmla="*/ 763 w 458"/>
                <a:gd name="T29" fmla="*/ 786 h 377"/>
                <a:gd name="T30" fmla="*/ 684 w 458"/>
                <a:gd name="T31" fmla="*/ 808 h 377"/>
                <a:gd name="T32" fmla="*/ 705 w 458"/>
                <a:gd name="T33" fmla="*/ 720 h 377"/>
                <a:gd name="T34" fmla="*/ 390 w 458"/>
                <a:gd name="T35" fmla="*/ 753 h 377"/>
                <a:gd name="T36" fmla="*/ 165 w 458"/>
                <a:gd name="T37" fmla="*/ 785 h 377"/>
                <a:gd name="T38" fmla="*/ 150 w 458"/>
                <a:gd name="T39" fmla="*/ 698 h 377"/>
                <a:gd name="T40" fmla="*/ 134 w 458"/>
                <a:gd name="T41" fmla="*/ 439 h 377"/>
                <a:gd name="T42" fmla="*/ 131 w 458"/>
                <a:gd name="T43" fmla="*/ 299 h 377"/>
                <a:gd name="T44" fmla="*/ 57 w 458"/>
                <a:gd name="T45" fmla="*/ 234 h 377"/>
                <a:gd name="T46" fmla="*/ 84 w 458"/>
                <a:gd name="T47" fmla="*/ 176 h 377"/>
                <a:gd name="T48" fmla="*/ 47 w 458"/>
                <a:gd name="T49" fmla="*/ 143 h 377"/>
                <a:gd name="T50" fmla="*/ 0 w 458"/>
                <a:gd name="T51" fmla="*/ 26 h 3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58" h="377">
                  <a:moveTo>
                    <a:pt x="0" y="12"/>
                  </a:moveTo>
                  <a:lnTo>
                    <a:pt x="200" y="0"/>
                  </a:lnTo>
                  <a:lnTo>
                    <a:pt x="243" y="0"/>
                  </a:lnTo>
                  <a:lnTo>
                    <a:pt x="275" y="11"/>
                  </a:lnTo>
                  <a:lnTo>
                    <a:pt x="258" y="43"/>
                  </a:lnTo>
                  <a:lnTo>
                    <a:pt x="316" y="97"/>
                  </a:lnTo>
                  <a:lnTo>
                    <a:pt x="335" y="142"/>
                  </a:lnTo>
                  <a:lnTo>
                    <a:pt x="370" y="130"/>
                  </a:lnTo>
                  <a:lnTo>
                    <a:pt x="369" y="194"/>
                  </a:lnTo>
                  <a:lnTo>
                    <a:pt x="403" y="213"/>
                  </a:lnTo>
                  <a:lnTo>
                    <a:pt x="420" y="269"/>
                  </a:lnTo>
                  <a:lnTo>
                    <a:pt x="444" y="274"/>
                  </a:lnTo>
                  <a:lnTo>
                    <a:pt x="458" y="297"/>
                  </a:lnTo>
                  <a:lnTo>
                    <a:pt x="427" y="330"/>
                  </a:lnTo>
                  <a:lnTo>
                    <a:pt x="417" y="367"/>
                  </a:lnTo>
                  <a:lnTo>
                    <a:pt x="373" y="377"/>
                  </a:lnTo>
                  <a:lnTo>
                    <a:pt x="385" y="336"/>
                  </a:lnTo>
                  <a:lnTo>
                    <a:pt x="213" y="351"/>
                  </a:lnTo>
                  <a:lnTo>
                    <a:pt x="90" y="366"/>
                  </a:lnTo>
                  <a:lnTo>
                    <a:pt x="82" y="326"/>
                  </a:lnTo>
                  <a:lnTo>
                    <a:pt x="73" y="205"/>
                  </a:lnTo>
                  <a:lnTo>
                    <a:pt x="72" y="139"/>
                  </a:lnTo>
                  <a:lnTo>
                    <a:pt x="31" y="109"/>
                  </a:lnTo>
                  <a:lnTo>
                    <a:pt x="46" y="82"/>
                  </a:lnTo>
                  <a:lnTo>
                    <a:pt x="26" y="67"/>
                  </a:lnTo>
                  <a:lnTo>
                    <a:pt x="0"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9" name="Freeform 42"/>
            <p:cNvSpPr>
              <a:spLocks/>
            </p:cNvSpPr>
            <p:nvPr/>
          </p:nvSpPr>
          <p:spPr bwMode="auto">
            <a:xfrm>
              <a:off x="3784" y="1589"/>
              <a:ext cx="313" cy="540"/>
            </a:xfrm>
            <a:custGeom>
              <a:avLst/>
              <a:gdLst>
                <a:gd name="T0" fmla="*/ 0 w 224"/>
                <a:gd name="T1" fmla="*/ 56 h 369"/>
                <a:gd name="T2" fmla="*/ 50 w 224"/>
                <a:gd name="T3" fmla="*/ 86 h 369"/>
                <a:gd name="T4" fmla="*/ 99 w 224"/>
                <a:gd name="T5" fmla="*/ 82 h 369"/>
                <a:gd name="T6" fmla="*/ 117 w 224"/>
                <a:gd name="T7" fmla="*/ 64 h 369"/>
                <a:gd name="T8" fmla="*/ 129 w 224"/>
                <a:gd name="T9" fmla="*/ 18 h 369"/>
                <a:gd name="T10" fmla="*/ 340 w 224"/>
                <a:gd name="T11" fmla="*/ 0 h 369"/>
                <a:gd name="T12" fmla="*/ 437 w 224"/>
                <a:gd name="T13" fmla="*/ 556 h 369"/>
                <a:gd name="T14" fmla="*/ 429 w 224"/>
                <a:gd name="T15" fmla="*/ 553 h 369"/>
                <a:gd name="T16" fmla="*/ 358 w 224"/>
                <a:gd name="T17" fmla="*/ 585 h 369"/>
                <a:gd name="T18" fmla="*/ 306 w 224"/>
                <a:gd name="T19" fmla="*/ 735 h 369"/>
                <a:gd name="T20" fmla="*/ 231 w 224"/>
                <a:gd name="T21" fmla="*/ 713 h 369"/>
                <a:gd name="T22" fmla="*/ 143 w 224"/>
                <a:gd name="T23" fmla="*/ 768 h 369"/>
                <a:gd name="T24" fmla="*/ 29 w 224"/>
                <a:gd name="T25" fmla="*/ 790 h 369"/>
                <a:gd name="T26" fmla="*/ 80 w 224"/>
                <a:gd name="T27" fmla="*/ 642 h 369"/>
                <a:gd name="T28" fmla="*/ 59 w 224"/>
                <a:gd name="T29" fmla="*/ 560 h 369"/>
                <a:gd name="T30" fmla="*/ 0 w 224"/>
                <a:gd name="T31" fmla="*/ 56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24" h="369">
                  <a:moveTo>
                    <a:pt x="0" y="26"/>
                  </a:moveTo>
                  <a:lnTo>
                    <a:pt x="26" y="40"/>
                  </a:lnTo>
                  <a:lnTo>
                    <a:pt x="51" y="38"/>
                  </a:lnTo>
                  <a:lnTo>
                    <a:pt x="60" y="30"/>
                  </a:lnTo>
                  <a:lnTo>
                    <a:pt x="66" y="8"/>
                  </a:lnTo>
                  <a:lnTo>
                    <a:pt x="174" y="0"/>
                  </a:lnTo>
                  <a:lnTo>
                    <a:pt x="224" y="260"/>
                  </a:lnTo>
                  <a:lnTo>
                    <a:pt x="220" y="258"/>
                  </a:lnTo>
                  <a:lnTo>
                    <a:pt x="183" y="273"/>
                  </a:lnTo>
                  <a:lnTo>
                    <a:pt x="157" y="343"/>
                  </a:lnTo>
                  <a:lnTo>
                    <a:pt x="118" y="333"/>
                  </a:lnTo>
                  <a:lnTo>
                    <a:pt x="73" y="359"/>
                  </a:lnTo>
                  <a:lnTo>
                    <a:pt x="15" y="369"/>
                  </a:lnTo>
                  <a:lnTo>
                    <a:pt x="41" y="300"/>
                  </a:lnTo>
                  <a:lnTo>
                    <a:pt x="30" y="262"/>
                  </a:lnTo>
                  <a:lnTo>
                    <a:pt x="0" y="2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0" name="Freeform 43"/>
            <p:cNvSpPr>
              <a:spLocks/>
            </p:cNvSpPr>
            <p:nvPr/>
          </p:nvSpPr>
          <p:spPr bwMode="auto">
            <a:xfrm>
              <a:off x="4030" y="1479"/>
              <a:ext cx="389" cy="488"/>
            </a:xfrm>
            <a:custGeom>
              <a:avLst/>
              <a:gdLst>
                <a:gd name="T0" fmla="*/ 0 w 288"/>
                <a:gd name="T1" fmla="*/ 161 h 333"/>
                <a:gd name="T2" fmla="*/ 238 w 288"/>
                <a:gd name="T3" fmla="*/ 135 h 333"/>
                <a:gd name="T4" fmla="*/ 286 w 288"/>
                <a:gd name="T5" fmla="*/ 147 h 333"/>
                <a:gd name="T6" fmla="*/ 397 w 288"/>
                <a:gd name="T7" fmla="*/ 84 h 333"/>
                <a:gd name="T8" fmla="*/ 423 w 288"/>
                <a:gd name="T9" fmla="*/ 28 h 333"/>
                <a:gd name="T10" fmla="*/ 489 w 288"/>
                <a:gd name="T11" fmla="*/ 0 h 333"/>
                <a:gd name="T12" fmla="*/ 525 w 288"/>
                <a:gd name="T13" fmla="*/ 271 h 333"/>
                <a:gd name="T14" fmla="*/ 498 w 288"/>
                <a:gd name="T15" fmla="*/ 300 h 333"/>
                <a:gd name="T16" fmla="*/ 505 w 288"/>
                <a:gd name="T17" fmla="*/ 488 h 333"/>
                <a:gd name="T18" fmla="*/ 452 w 288"/>
                <a:gd name="T19" fmla="*/ 504 h 333"/>
                <a:gd name="T20" fmla="*/ 423 w 288"/>
                <a:gd name="T21" fmla="*/ 608 h 333"/>
                <a:gd name="T22" fmla="*/ 381 w 288"/>
                <a:gd name="T23" fmla="*/ 595 h 333"/>
                <a:gd name="T24" fmla="*/ 369 w 288"/>
                <a:gd name="T25" fmla="*/ 715 h 333"/>
                <a:gd name="T26" fmla="*/ 308 w 288"/>
                <a:gd name="T27" fmla="*/ 664 h 333"/>
                <a:gd name="T28" fmla="*/ 193 w 288"/>
                <a:gd name="T29" fmla="*/ 696 h 333"/>
                <a:gd name="T30" fmla="*/ 145 w 288"/>
                <a:gd name="T31" fmla="*/ 651 h 333"/>
                <a:gd name="T32" fmla="*/ 77 w 288"/>
                <a:gd name="T33" fmla="*/ 649 h 333"/>
                <a:gd name="T34" fmla="*/ 43 w 288"/>
                <a:gd name="T35" fmla="*/ 447 h 333"/>
                <a:gd name="T36" fmla="*/ 0 w 288"/>
                <a:gd name="T37" fmla="*/ 161 h 3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8" h="333">
                  <a:moveTo>
                    <a:pt x="0" y="75"/>
                  </a:moveTo>
                  <a:lnTo>
                    <a:pt x="130" y="63"/>
                  </a:lnTo>
                  <a:lnTo>
                    <a:pt x="157" y="68"/>
                  </a:lnTo>
                  <a:lnTo>
                    <a:pt x="218" y="39"/>
                  </a:lnTo>
                  <a:lnTo>
                    <a:pt x="232" y="13"/>
                  </a:lnTo>
                  <a:lnTo>
                    <a:pt x="268" y="0"/>
                  </a:lnTo>
                  <a:lnTo>
                    <a:pt x="288" y="126"/>
                  </a:lnTo>
                  <a:lnTo>
                    <a:pt x="273" y="140"/>
                  </a:lnTo>
                  <a:lnTo>
                    <a:pt x="277" y="227"/>
                  </a:lnTo>
                  <a:lnTo>
                    <a:pt x="248" y="235"/>
                  </a:lnTo>
                  <a:lnTo>
                    <a:pt x="232" y="283"/>
                  </a:lnTo>
                  <a:lnTo>
                    <a:pt x="209" y="277"/>
                  </a:lnTo>
                  <a:lnTo>
                    <a:pt x="202" y="333"/>
                  </a:lnTo>
                  <a:lnTo>
                    <a:pt x="169" y="309"/>
                  </a:lnTo>
                  <a:lnTo>
                    <a:pt x="106" y="324"/>
                  </a:lnTo>
                  <a:lnTo>
                    <a:pt x="79" y="303"/>
                  </a:lnTo>
                  <a:lnTo>
                    <a:pt x="42" y="302"/>
                  </a:lnTo>
                  <a:lnTo>
                    <a:pt x="24" y="208"/>
                  </a:lnTo>
                  <a:lnTo>
                    <a:pt x="0" y="7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1" name="Freeform 44"/>
            <p:cNvSpPr>
              <a:spLocks/>
            </p:cNvSpPr>
            <p:nvPr/>
          </p:nvSpPr>
          <p:spPr bwMode="auto">
            <a:xfrm>
              <a:off x="3684" y="1920"/>
              <a:ext cx="683" cy="411"/>
            </a:xfrm>
            <a:custGeom>
              <a:avLst/>
              <a:gdLst>
                <a:gd name="T0" fmla="*/ 0 w 506"/>
                <a:gd name="T1" fmla="*/ 601 h 281"/>
                <a:gd name="T2" fmla="*/ 224 w 506"/>
                <a:gd name="T3" fmla="*/ 565 h 281"/>
                <a:gd name="T4" fmla="*/ 224 w 506"/>
                <a:gd name="T5" fmla="*/ 537 h 281"/>
                <a:gd name="T6" fmla="*/ 765 w 506"/>
                <a:gd name="T7" fmla="*/ 449 h 281"/>
                <a:gd name="T8" fmla="*/ 775 w 506"/>
                <a:gd name="T9" fmla="*/ 404 h 281"/>
                <a:gd name="T10" fmla="*/ 854 w 506"/>
                <a:gd name="T11" fmla="*/ 370 h 281"/>
                <a:gd name="T12" fmla="*/ 864 w 506"/>
                <a:gd name="T13" fmla="*/ 320 h 281"/>
                <a:gd name="T14" fmla="*/ 898 w 506"/>
                <a:gd name="T15" fmla="*/ 306 h 281"/>
                <a:gd name="T16" fmla="*/ 922 w 506"/>
                <a:gd name="T17" fmla="*/ 233 h 281"/>
                <a:gd name="T18" fmla="*/ 848 w 506"/>
                <a:gd name="T19" fmla="*/ 162 h 281"/>
                <a:gd name="T20" fmla="*/ 834 w 506"/>
                <a:gd name="T21" fmla="*/ 66 h 281"/>
                <a:gd name="T22" fmla="*/ 775 w 506"/>
                <a:gd name="T23" fmla="*/ 18 h 281"/>
                <a:gd name="T24" fmla="*/ 655 w 506"/>
                <a:gd name="T25" fmla="*/ 45 h 281"/>
                <a:gd name="T26" fmla="*/ 598 w 506"/>
                <a:gd name="T27" fmla="*/ 1 h 281"/>
                <a:gd name="T28" fmla="*/ 543 w 506"/>
                <a:gd name="T29" fmla="*/ 0 h 281"/>
                <a:gd name="T30" fmla="*/ 556 w 506"/>
                <a:gd name="T31" fmla="*/ 66 h 281"/>
                <a:gd name="T32" fmla="*/ 481 w 506"/>
                <a:gd name="T33" fmla="*/ 101 h 281"/>
                <a:gd name="T34" fmla="*/ 431 w 506"/>
                <a:gd name="T35" fmla="*/ 250 h 281"/>
                <a:gd name="T36" fmla="*/ 363 w 506"/>
                <a:gd name="T37" fmla="*/ 225 h 281"/>
                <a:gd name="T38" fmla="*/ 281 w 506"/>
                <a:gd name="T39" fmla="*/ 282 h 281"/>
                <a:gd name="T40" fmla="*/ 177 w 506"/>
                <a:gd name="T41" fmla="*/ 304 h 281"/>
                <a:gd name="T42" fmla="*/ 177 w 506"/>
                <a:gd name="T43" fmla="*/ 388 h 281"/>
                <a:gd name="T44" fmla="*/ 124 w 506"/>
                <a:gd name="T45" fmla="*/ 385 h 281"/>
                <a:gd name="T46" fmla="*/ 126 w 506"/>
                <a:gd name="T47" fmla="*/ 459 h 281"/>
                <a:gd name="T48" fmla="*/ 72 w 506"/>
                <a:gd name="T49" fmla="*/ 430 h 281"/>
                <a:gd name="T50" fmla="*/ 40 w 506"/>
                <a:gd name="T51" fmla="*/ 445 h 281"/>
                <a:gd name="T52" fmla="*/ 67 w 506"/>
                <a:gd name="T53" fmla="*/ 494 h 281"/>
                <a:gd name="T54" fmla="*/ 11 w 506"/>
                <a:gd name="T55" fmla="*/ 560 h 281"/>
                <a:gd name="T56" fmla="*/ 0 w 506"/>
                <a:gd name="T57" fmla="*/ 601 h 2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06" h="281">
                  <a:moveTo>
                    <a:pt x="0" y="281"/>
                  </a:moveTo>
                  <a:lnTo>
                    <a:pt x="123" y="264"/>
                  </a:lnTo>
                  <a:lnTo>
                    <a:pt x="123" y="251"/>
                  </a:lnTo>
                  <a:lnTo>
                    <a:pt x="420" y="210"/>
                  </a:lnTo>
                  <a:lnTo>
                    <a:pt x="425" y="189"/>
                  </a:lnTo>
                  <a:lnTo>
                    <a:pt x="469" y="173"/>
                  </a:lnTo>
                  <a:lnTo>
                    <a:pt x="474" y="150"/>
                  </a:lnTo>
                  <a:lnTo>
                    <a:pt x="493" y="143"/>
                  </a:lnTo>
                  <a:lnTo>
                    <a:pt x="506" y="109"/>
                  </a:lnTo>
                  <a:lnTo>
                    <a:pt x="465" y="76"/>
                  </a:lnTo>
                  <a:lnTo>
                    <a:pt x="458" y="31"/>
                  </a:lnTo>
                  <a:lnTo>
                    <a:pt x="425" y="8"/>
                  </a:lnTo>
                  <a:lnTo>
                    <a:pt x="359" y="21"/>
                  </a:lnTo>
                  <a:lnTo>
                    <a:pt x="328" y="1"/>
                  </a:lnTo>
                  <a:lnTo>
                    <a:pt x="298" y="0"/>
                  </a:lnTo>
                  <a:lnTo>
                    <a:pt x="305" y="31"/>
                  </a:lnTo>
                  <a:lnTo>
                    <a:pt x="264" y="47"/>
                  </a:lnTo>
                  <a:lnTo>
                    <a:pt x="236" y="117"/>
                  </a:lnTo>
                  <a:lnTo>
                    <a:pt x="199" y="105"/>
                  </a:lnTo>
                  <a:lnTo>
                    <a:pt x="154" y="132"/>
                  </a:lnTo>
                  <a:lnTo>
                    <a:pt x="97" y="142"/>
                  </a:lnTo>
                  <a:lnTo>
                    <a:pt x="97" y="181"/>
                  </a:lnTo>
                  <a:lnTo>
                    <a:pt x="68" y="180"/>
                  </a:lnTo>
                  <a:lnTo>
                    <a:pt x="69" y="215"/>
                  </a:lnTo>
                  <a:lnTo>
                    <a:pt x="39" y="201"/>
                  </a:lnTo>
                  <a:lnTo>
                    <a:pt x="22" y="208"/>
                  </a:lnTo>
                  <a:lnTo>
                    <a:pt x="37" y="231"/>
                  </a:lnTo>
                  <a:lnTo>
                    <a:pt x="6" y="262"/>
                  </a:lnTo>
                  <a:lnTo>
                    <a:pt x="0" y="28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2" name="Freeform 45"/>
            <p:cNvSpPr>
              <a:spLocks/>
            </p:cNvSpPr>
            <p:nvPr/>
          </p:nvSpPr>
          <p:spPr bwMode="auto">
            <a:xfrm>
              <a:off x="3639" y="2185"/>
              <a:ext cx="788" cy="312"/>
            </a:xfrm>
            <a:custGeom>
              <a:avLst/>
              <a:gdLst>
                <a:gd name="T0" fmla="*/ 63 w 584"/>
                <a:gd name="T1" fmla="*/ 211 h 213"/>
                <a:gd name="T2" fmla="*/ 63 w 584"/>
                <a:gd name="T3" fmla="*/ 217 h 213"/>
                <a:gd name="T4" fmla="*/ 46 w 584"/>
                <a:gd name="T5" fmla="*/ 259 h 213"/>
                <a:gd name="T6" fmla="*/ 66 w 584"/>
                <a:gd name="T7" fmla="*/ 319 h 213"/>
                <a:gd name="T8" fmla="*/ 0 w 584"/>
                <a:gd name="T9" fmla="*/ 369 h 213"/>
                <a:gd name="T10" fmla="*/ 12 w 584"/>
                <a:gd name="T11" fmla="*/ 457 h 213"/>
                <a:gd name="T12" fmla="*/ 293 w 584"/>
                <a:gd name="T13" fmla="*/ 431 h 213"/>
                <a:gd name="T14" fmla="*/ 622 w 584"/>
                <a:gd name="T15" fmla="*/ 387 h 213"/>
                <a:gd name="T16" fmla="*/ 788 w 584"/>
                <a:gd name="T17" fmla="*/ 352 h 213"/>
                <a:gd name="T18" fmla="*/ 823 w 584"/>
                <a:gd name="T19" fmla="*/ 234 h 213"/>
                <a:gd name="T20" fmla="*/ 881 w 584"/>
                <a:gd name="T21" fmla="*/ 227 h 213"/>
                <a:gd name="T22" fmla="*/ 1063 w 584"/>
                <a:gd name="T23" fmla="*/ 0 h 213"/>
                <a:gd name="T24" fmla="*/ 827 w 584"/>
                <a:gd name="T25" fmla="*/ 59 h 213"/>
                <a:gd name="T26" fmla="*/ 278 w 584"/>
                <a:gd name="T27" fmla="*/ 151 h 213"/>
                <a:gd name="T28" fmla="*/ 283 w 584"/>
                <a:gd name="T29" fmla="*/ 179 h 213"/>
                <a:gd name="T30" fmla="*/ 63 w 584"/>
                <a:gd name="T31" fmla="*/ 211 h 2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84" h="213">
                  <a:moveTo>
                    <a:pt x="35" y="98"/>
                  </a:moveTo>
                  <a:lnTo>
                    <a:pt x="35" y="101"/>
                  </a:lnTo>
                  <a:lnTo>
                    <a:pt x="25" y="121"/>
                  </a:lnTo>
                  <a:lnTo>
                    <a:pt x="36" y="149"/>
                  </a:lnTo>
                  <a:lnTo>
                    <a:pt x="0" y="172"/>
                  </a:lnTo>
                  <a:lnTo>
                    <a:pt x="7" y="213"/>
                  </a:lnTo>
                  <a:lnTo>
                    <a:pt x="161" y="201"/>
                  </a:lnTo>
                  <a:lnTo>
                    <a:pt x="342" y="180"/>
                  </a:lnTo>
                  <a:lnTo>
                    <a:pt x="433" y="164"/>
                  </a:lnTo>
                  <a:lnTo>
                    <a:pt x="452" y="109"/>
                  </a:lnTo>
                  <a:lnTo>
                    <a:pt x="484" y="106"/>
                  </a:lnTo>
                  <a:lnTo>
                    <a:pt x="584" y="0"/>
                  </a:lnTo>
                  <a:lnTo>
                    <a:pt x="454" y="27"/>
                  </a:lnTo>
                  <a:lnTo>
                    <a:pt x="153" y="70"/>
                  </a:lnTo>
                  <a:lnTo>
                    <a:pt x="156" y="83"/>
                  </a:lnTo>
                  <a:lnTo>
                    <a:pt x="35" y="9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3" name="Freeform 46"/>
            <p:cNvSpPr>
              <a:spLocks/>
            </p:cNvSpPr>
            <p:nvPr/>
          </p:nvSpPr>
          <p:spPr bwMode="auto">
            <a:xfrm>
              <a:off x="3561" y="2473"/>
              <a:ext cx="323" cy="610"/>
            </a:xfrm>
            <a:custGeom>
              <a:avLst/>
              <a:gdLst>
                <a:gd name="T0" fmla="*/ 123 w 239"/>
                <a:gd name="T1" fmla="*/ 29 h 417"/>
                <a:gd name="T2" fmla="*/ 57 w 239"/>
                <a:gd name="T3" fmla="*/ 181 h 417"/>
                <a:gd name="T4" fmla="*/ 0 w 239"/>
                <a:gd name="T5" fmla="*/ 281 h 417"/>
                <a:gd name="T6" fmla="*/ 19 w 239"/>
                <a:gd name="T7" fmla="*/ 398 h 417"/>
                <a:gd name="T8" fmla="*/ 86 w 239"/>
                <a:gd name="T9" fmla="*/ 556 h 417"/>
                <a:gd name="T10" fmla="*/ 32 w 239"/>
                <a:gd name="T11" fmla="*/ 720 h 417"/>
                <a:gd name="T12" fmla="*/ 11 w 239"/>
                <a:gd name="T13" fmla="*/ 805 h 417"/>
                <a:gd name="T14" fmla="*/ 265 w 239"/>
                <a:gd name="T15" fmla="*/ 771 h 417"/>
                <a:gd name="T16" fmla="*/ 277 w 239"/>
                <a:gd name="T17" fmla="*/ 879 h 417"/>
                <a:gd name="T18" fmla="*/ 328 w 239"/>
                <a:gd name="T19" fmla="*/ 892 h 417"/>
                <a:gd name="T20" fmla="*/ 343 w 239"/>
                <a:gd name="T21" fmla="*/ 837 h 417"/>
                <a:gd name="T22" fmla="*/ 437 w 239"/>
                <a:gd name="T23" fmla="*/ 822 h 417"/>
                <a:gd name="T24" fmla="*/ 416 w 239"/>
                <a:gd name="T25" fmla="*/ 639 h 417"/>
                <a:gd name="T26" fmla="*/ 411 w 239"/>
                <a:gd name="T27" fmla="*/ 0 h 417"/>
                <a:gd name="T28" fmla="*/ 123 w 239"/>
                <a:gd name="T29" fmla="*/ 29 h 4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9" h="417">
                  <a:moveTo>
                    <a:pt x="67" y="14"/>
                  </a:moveTo>
                  <a:lnTo>
                    <a:pt x="31" y="85"/>
                  </a:lnTo>
                  <a:lnTo>
                    <a:pt x="0" y="131"/>
                  </a:lnTo>
                  <a:lnTo>
                    <a:pt x="10" y="186"/>
                  </a:lnTo>
                  <a:lnTo>
                    <a:pt x="47" y="260"/>
                  </a:lnTo>
                  <a:lnTo>
                    <a:pt x="18" y="336"/>
                  </a:lnTo>
                  <a:lnTo>
                    <a:pt x="6" y="376"/>
                  </a:lnTo>
                  <a:lnTo>
                    <a:pt x="145" y="360"/>
                  </a:lnTo>
                  <a:lnTo>
                    <a:pt x="152" y="411"/>
                  </a:lnTo>
                  <a:lnTo>
                    <a:pt x="180" y="417"/>
                  </a:lnTo>
                  <a:lnTo>
                    <a:pt x="188" y="391"/>
                  </a:lnTo>
                  <a:lnTo>
                    <a:pt x="239" y="384"/>
                  </a:lnTo>
                  <a:lnTo>
                    <a:pt x="228" y="299"/>
                  </a:lnTo>
                  <a:lnTo>
                    <a:pt x="225"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4" name="Freeform 47"/>
            <p:cNvSpPr>
              <a:spLocks/>
            </p:cNvSpPr>
            <p:nvPr/>
          </p:nvSpPr>
          <p:spPr bwMode="auto">
            <a:xfrm>
              <a:off x="3864" y="2444"/>
              <a:ext cx="364" cy="616"/>
            </a:xfrm>
            <a:custGeom>
              <a:avLst/>
              <a:gdLst>
                <a:gd name="T0" fmla="*/ 0 w 270"/>
                <a:gd name="T1" fmla="*/ 45 h 421"/>
                <a:gd name="T2" fmla="*/ 318 w 270"/>
                <a:gd name="T3" fmla="*/ 0 h 421"/>
                <a:gd name="T4" fmla="*/ 419 w 270"/>
                <a:gd name="T5" fmla="*/ 416 h 421"/>
                <a:gd name="T6" fmla="*/ 491 w 270"/>
                <a:gd name="T7" fmla="*/ 484 h 421"/>
                <a:gd name="T8" fmla="*/ 434 w 270"/>
                <a:gd name="T9" fmla="*/ 606 h 421"/>
                <a:gd name="T10" fmla="*/ 489 w 270"/>
                <a:gd name="T11" fmla="*/ 724 h 421"/>
                <a:gd name="T12" fmla="*/ 162 w 270"/>
                <a:gd name="T13" fmla="*/ 767 h 421"/>
                <a:gd name="T14" fmla="*/ 177 w 270"/>
                <a:gd name="T15" fmla="*/ 868 h 421"/>
                <a:gd name="T16" fmla="*/ 129 w 270"/>
                <a:gd name="T17" fmla="*/ 901 h 421"/>
                <a:gd name="T18" fmla="*/ 90 w 270"/>
                <a:gd name="T19" fmla="*/ 773 h 421"/>
                <a:gd name="T20" fmla="*/ 67 w 270"/>
                <a:gd name="T21" fmla="*/ 878 h 421"/>
                <a:gd name="T22" fmla="*/ 27 w 270"/>
                <a:gd name="T23" fmla="*/ 868 h 421"/>
                <a:gd name="T24" fmla="*/ 12 w 270"/>
                <a:gd name="T25" fmla="*/ 762 h 421"/>
                <a:gd name="T26" fmla="*/ 1 w 270"/>
                <a:gd name="T27" fmla="*/ 672 h 421"/>
                <a:gd name="T28" fmla="*/ 0 w 270"/>
                <a:gd name="T29" fmla="*/ 45 h 4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0" h="421">
                  <a:moveTo>
                    <a:pt x="0" y="21"/>
                  </a:moveTo>
                  <a:lnTo>
                    <a:pt x="175" y="0"/>
                  </a:lnTo>
                  <a:lnTo>
                    <a:pt x="231" y="194"/>
                  </a:lnTo>
                  <a:lnTo>
                    <a:pt x="270" y="226"/>
                  </a:lnTo>
                  <a:lnTo>
                    <a:pt x="239" y="283"/>
                  </a:lnTo>
                  <a:lnTo>
                    <a:pt x="269" y="338"/>
                  </a:lnTo>
                  <a:lnTo>
                    <a:pt x="89" y="358"/>
                  </a:lnTo>
                  <a:lnTo>
                    <a:pt x="97" y="405"/>
                  </a:lnTo>
                  <a:lnTo>
                    <a:pt x="71" y="421"/>
                  </a:lnTo>
                  <a:lnTo>
                    <a:pt x="50" y="361"/>
                  </a:lnTo>
                  <a:lnTo>
                    <a:pt x="37" y="410"/>
                  </a:lnTo>
                  <a:lnTo>
                    <a:pt x="15" y="405"/>
                  </a:lnTo>
                  <a:lnTo>
                    <a:pt x="7" y="356"/>
                  </a:lnTo>
                  <a:lnTo>
                    <a:pt x="1" y="314"/>
                  </a:lnTo>
                  <a:lnTo>
                    <a:pt x="0" y="2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5" name="Freeform 48"/>
            <p:cNvSpPr>
              <a:spLocks/>
            </p:cNvSpPr>
            <p:nvPr/>
          </p:nvSpPr>
          <p:spPr bwMode="auto">
            <a:xfrm>
              <a:off x="4100" y="2413"/>
              <a:ext cx="504" cy="567"/>
            </a:xfrm>
            <a:custGeom>
              <a:avLst/>
              <a:gdLst>
                <a:gd name="T0" fmla="*/ 0 w 374"/>
                <a:gd name="T1" fmla="*/ 51 h 387"/>
                <a:gd name="T2" fmla="*/ 7 w 374"/>
                <a:gd name="T3" fmla="*/ 51 h 387"/>
                <a:gd name="T4" fmla="*/ 166 w 374"/>
                <a:gd name="T5" fmla="*/ 18 h 387"/>
                <a:gd name="T6" fmla="*/ 307 w 374"/>
                <a:gd name="T7" fmla="*/ 0 h 387"/>
                <a:gd name="T8" fmla="*/ 286 w 374"/>
                <a:gd name="T9" fmla="*/ 42 h 387"/>
                <a:gd name="T10" fmla="*/ 329 w 374"/>
                <a:gd name="T11" fmla="*/ 42 h 387"/>
                <a:gd name="T12" fmla="*/ 570 w 374"/>
                <a:gd name="T13" fmla="*/ 300 h 387"/>
                <a:gd name="T14" fmla="*/ 667 w 374"/>
                <a:gd name="T15" fmla="*/ 466 h 387"/>
                <a:gd name="T16" fmla="*/ 679 w 374"/>
                <a:gd name="T17" fmla="*/ 577 h 387"/>
                <a:gd name="T18" fmla="*/ 648 w 374"/>
                <a:gd name="T19" fmla="*/ 604 h 387"/>
                <a:gd name="T20" fmla="*/ 667 w 374"/>
                <a:gd name="T21" fmla="*/ 716 h 387"/>
                <a:gd name="T22" fmla="*/ 597 w 374"/>
                <a:gd name="T23" fmla="*/ 721 h 387"/>
                <a:gd name="T24" fmla="*/ 597 w 374"/>
                <a:gd name="T25" fmla="*/ 818 h 387"/>
                <a:gd name="T26" fmla="*/ 543 w 374"/>
                <a:gd name="T27" fmla="*/ 771 h 387"/>
                <a:gd name="T28" fmla="*/ 197 w 374"/>
                <a:gd name="T29" fmla="*/ 831 h 387"/>
                <a:gd name="T30" fmla="*/ 116 w 374"/>
                <a:gd name="T31" fmla="*/ 652 h 387"/>
                <a:gd name="T32" fmla="*/ 172 w 374"/>
                <a:gd name="T33" fmla="*/ 530 h 387"/>
                <a:gd name="T34" fmla="*/ 98 w 374"/>
                <a:gd name="T35" fmla="*/ 467 h 387"/>
                <a:gd name="T36" fmla="*/ 0 w 374"/>
                <a:gd name="T37" fmla="*/ 51 h 3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4" h="387">
                  <a:moveTo>
                    <a:pt x="0" y="24"/>
                  </a:moveTo>
                  <a:lnTo>
                    <a:pt x="4" y="24"/>
                  </a:lnTo>
                  <a:lnTo>
                    <a:pt x="91" y="8"/>
                  </a:lnTo>
                  <a:lnTo>
                    <a:pt x="169" y="0"/>
                  </a:lnTo>
                  <a:lnTo>
                    <a:pt x="157" y="20"/>
                  </a:lnTo>
                  <a:lnTo>
                    <a:pt x="181" y="20"/>
                  </a:lnTo>
                  <a:lnTo>
                    <a:pt x="314" y="140"/>
                  </a:lnTo>
                  <a:lnTo>
                    <a:pt x="367" y="217"/>
                  </a:lnTo>
                  <a:lnTo>
                    <a:pt x="374" y="269"/>
                  </a:lnTo>
                  <a:lnTo>
                    <a:pt x="357" y="281"/>
                  </a:lnTo>
                  <a:lnTo>
                    <a:pt x="367" y="334"/>
                  </a:lnTo>
                  <a:lnTo>
                    <a:pt x="329" y="336"/>
                  </a:lnTo>
                  <a:lnTo>
                    <a:pt x="329" y="381"/>
                  </a:lnTo>
                  <a:lnTo>
                    <a:pt x="299" y="359"/>
                  </a:lnTo>
                  <a:lnTo>
                    <a:pt x="108" y="387"/>
                  </a:lnTo>
                  <a:lnTo>
                    <a:pt x="64" y="304"/>
                  </a:lnTo>
                  <a:lnTo>
                    <a:pt x="95" y="247"/>
                  </a:lnTo>
                  <a:lnTo>
                    <a:pt x="54" y="218"/>
                  </a:lnTo>
                  <a:lnTo>
                    <a:pt x="0" y="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6" name="Freeform 49"/>
            <p:cNvSpPr>
              <a:spLocks/>
            </p:cNvSpPr>
            <p:nvPr/>
          </p:nvSpPr>
          <p:spPr bwMode="auto">
            <a:xfrm>
              <a:off x="4312" y="2337"/>
              <a:ext cx="460" cy="395"/>
            </a:xfrm>
            <a:custGeom>
              <a:avLst/>
              <a:gdLst>
                <a:gd name="T0" fmla="*/ 23 w 342"/>
                <a:gd name="T1" fmla="*/ 102 h 270"/>
                <a:gd name="T2" fmla="*/ 73 w 342"/>
                <a:gd name="T3" fmla="*/ 47 h 270"/>
                <a:gd name="T4" fmla="*/ 257 w 342"/>
                <a:gd name="T5" fmla="*/ 0 h 270"/>
                <a:gd name="T6" fmla="*/ 313 w 342"/>
                <a:gd name="T7" fmla="*/ 32 h 270"/>
                <a:gd name="T8" fmla="*/ 432 w 342"/>
                <a:gd name="T9" fmla="*/ 6 h 270"/>
                <a:gd name="T10" fmla="*/ 530 w 342"/>
                <a:gd name="T11" fmla="*/ 89 h 270"/>
                <a:gd name="T12" fmla="*/ 619 w 342"/>
                <a:gd name="T13" fmla="*/ 154 h 270"/>
                <a:gd name="T14" fmla="*/ 568 w 342"/>
                <a:gd name="T15" fmla="*/ 328 h 270"/>
                <a:gd name="T16" fmla="*/ 494 w 342"/>
                <a:gd name="T17" fmla="*/ 415 h 270"/>
                <a:gd name="T18" fmla="*/ 413 w 342"/>
                <a:gd name="T19" fmla="*/ 440 h 270"/>
                <a:gd name="T20" fmla="*/ 429 w 342"/>
                <a:gd name="T21" fmla="*/ 512 h 270"/>
                <a:gd name="T22" fmla="*/ 379 w 342"/>
                <a:gd name="T23" fmla="*/ 578 h 270"/>
                <a:gd name="T24" fmla="*/ 284 w 342"/>
                <a:gd name="T25" fmla="*/ 415 h 270"/>
                <a:gd name="T26" fmla="*/ 42 w 342"/>
                <a:gd name="T27" fmla="*/ 154 h 270"/>
                <a:gd name="T28" fmla="*/ 0 w 342"/>
                <a:gd name="T29" fmla="*/ 154 h 270"/>
                <a:gd name="T30" fmla="*/ 23 w 342"/>
                <a:gd name="T31" fmla="*/ 102 h 2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2" h="270">
                  <a:moveTo>
                    <a:pt x="13" y="48"/>
                  </a:moveTo>
                  <a:lnTo>
                    <a:pt x="40" y="22"/>
                  </a:lnTo>
                  <a:lnTo>
                    <a:pt x="142" y="0"/>
                  </a:lnTo>
                  <a:lnTo>
                    <a:pt x="173" y="15"/>
                  </a:lnTo>
                  <a:lnTo>
                    <a:pt x="239" y="3"/>
                  </a:lnTo>
                  <a:lnTo>
                    <a:pt x="293" y="42"/>
                  </a:lnTo>
                  <a:lnTo>
                    <a:pt x="342" y="72"/>
                  </a:lnTo>
                  <a:lnTo>
                    <a:pt x="314" y="153"/>
                  </a:lnTo>
                  <a:lnTo>
                    <a:pt x="273" y="194"/>
                  </a:lnTo>
                  <a:lnTo>
                    <a:pt x="228" y="206"/>
                  </a:lnTo>
                  <a:lnTo>
                    <a:pt x="237" y="239"/>
                  </a:lnTo>
                  <a:lnTo>
                    <a:pt x="210" y="270"/>
                  </a:lnTo>
                  <a:lnTo>
                    <a:pt x="157" y="194"/>
                  </a:lnTo>
                  <a:lnTo>
                    <a:pt x="23" y="72"/>
                  </a:lnTo>
                  <a:lnTo>
                    <a:pt x="0" y="72"/>
                  </a:lnTo>
                  <a:lnTo>
                    <a:pt x="13" y="4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7" name="Freeform 50"/>
            <p:cNvSpPr>
              <a:spLocks/>
            </p:cNvSpPr>
            <p:nvPr/>
          </p:nvSpPr>
          <p:spPr bwMode="auto">
            <a:xfrm>
              <a:off x="3968" y="2873"/>
              <a:ext cx="862" cy="634"/>
            </a:xfrm>
            <a:custGeom>
              <a:avLst/>
              <a:gdLst>
                <a:gd name="T0" fmla="*/ 0 w 639"/>
                <a:gd name="T1" fmla="*/ 89 h 433"/>
                <a:gd name="T2" fmla="*/ 320 w 639"/>
                <a:gd name="T3" fmla="*/ 54 h 433"/>
                <a:gd name="T4" fmla="*/ 355 w 639"/>
                <a:gd name="T5" fmla="*/ 114 h 433"/>
                <a:gd name="T6" fmla="*/ 697 w 639"/>
                <a:gd name="T7" fmla="*/ 54 h 433"/>
                <a:gd name="T8" fmla="*/ 755 w 639"/>
                <a:gd name="T9" fmla="*/ 102 h 433"/>
                <a:gd name="T10" fmla="*/ 755 w 639"/>
                <a:gd name="T11" fmla="*/ 9 h 433"/>
                <a:gd name="T12" fmla="*/ 751 w 639"/>
                <a:gd name="T13" fmla="*/ 0 h 433"/>
                <a:gd name="T14" fmla="*/ 819 w 639"/>
                <a:gd name="T15" fmla="*/ 4 h 433"/>
                <a:gd name="T16" fmla="*/ 892 w 639"/>
                <a:gd name="T17" fmla="*/ 149 h 433"/>
                <a:gd name="T18" fmla="*/ 1006 w 639"/>
                <a:gd name="T19" fmla="*/ 343 h 433"/>
                <a:gd name="T20" fmla="*/ 1064 w 639"/>
                <a:gd name="T21" fmla="*/ 512 h 433"/>
                <a:gd name="T22" fmla="*/ 1151 w 639"/>
                <a:gd name="T23" fmla="*/ 630 h 433"/>
                <a:gd name="T24" fmla="*/ 1163 w 639"/>
                <a:gd name="T25" fmla="*/ 799 h 433"/>
                <a:gd name="T26" fmla="*/ 1136 w 639"/>
                <a:gd name="T27" fmla="*/ 902 h 433"/>
                <a:gd name="T28" fmla="*/ 1013 w 639"/>
                <a:gd name="T29" fmla="*/ 928 h 433"/>
                <a:gd name="T30" fmla="*/ 994 w 639"/>
                <a:gd name="T31" fmla="*/ 886 h 433"/>
                <a:gd name="T32" fmla="*/ 908 w 639"/>
                <a:gd name="T33" fmla="*/ 826 h 433"/>
                <a:gd name="T34" fmla="*/ 881 w 639"/>
                <a:gd name="T35" fmla="*/ 761 h 433"/>
                <a:gd name="T36" fmla="*/ 857 w 639"/>
                <a:gd name="T37" fmla="*/ 735 h 433"/>
                <a:gd name="T38" fmla="*/ 844 w 639"/>
                <a:gd name="T39" fmla="*/ 678 h 433"/>
                <a:gd name="T40" fmla="*/ 824 w 639"/>
                <a:gd name="T41" fmla="*/ 694 h 433"/>
                <a:gd name="T42" fmla="*/ 755 w 639"/>
                <a:gd name="T43" fmla="*/ 615 h 433"/>
                <a:gd name="T44" fmla="*/ 772 w 639"/>
                <a:gd name="T45" fmla="*/ 545 h 433"/>
                <a:gd name="T46" fmla="*/ 755 w 639"/>
                <a:gd name="T47" fmla="*/ 504 h 433"/>
                <a:gd name="T48" fmla="*/ 735 w 639"/>
                <a:gd name="T49" fmla="*/ 517 h 433"/>
                <a:gd name="T50" fmla="*/ 737 w 639"/>
                <a:gd name="T51" fmla="*/ 559 h 433"/>
                <a:gd name="T52" fmla="*/ 715 w 639"/>
                <a:gd name="T53" fmla="*/ 504 h 433"/>
                <a:gd name="T54" fmla="*/ 716 w 639"/>
                <a:gd name="T55" fmla="*/ 373 h 433"/>
                <a:gd name="T56" fmla="*/ 673 w 639"/>
                <a:gd name="T57" fmla="*/ 296 h 433"/>
                <a:gd name="T58" fmla="*/ 567 w 639"/>
                <a:gd name="T59" fmla="*/ 231 h 433"/>
                <a:gd name="T60" fmla="*/ 511 w 639"/>
                <a:gd name="T61" fmla="*/ 161 h 433"/>
                <a:gd name="T62" fmla="*/ 449 w 639"/>
                <a:gd name="T63" fmla="*/ 152 h 433"/>
                <a:gd name="T64" fmla="*/ 424 w 639"/>
                <a:gd name="T65" fmla="*/ 198 h 433"/>
                <a:gd name="T66" fmla="*/ 335 w 639"/>
                <a:gd name="T67" fmla="*/ 230 h 433"/>
                <a:gd name="T68" fmla="*/ 282 w 639"/>
                <a:gd name="T69" fmla="*/ 198 h 433"/>
                <a:gd name="T70" fmla="*/ 255 w 639"/>
                <a:gd name="T71" fmla="*/ 149 h 433"/>
                <a:gd name="T72" fmla="*/ 85 w 639"/>
                <a:gd name="T73" fmla="*/ 190 h 433"/>
                <a:gd name="T74" fmla="*/ 49 w 639"/>
                <a:gd name="T75" fmla="*/ 157 h 433"/>
                <a:gd name="T76" fmla="*/ 9 w 639"/>
                <a:gd name="T77" fmla="*/ 195 h 433"/>
                <a:gd name="T78" fmla="*/ 0 w 639"/>
                <a:gd name="T79" fmla="*/ 89 h 4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9" h="433">
                  <a:moveTo>
                    <a:pt x="0" y="42"/>
                  </a:moveTo>
                  <a:lnTo>
                    <a:pt x="176" y="25"/>
                  </a:lnTo>
                  <a:lnTo>
                    <a:pt x="195" y="53"/>
                  </a:lnTo>
                  <a:lnTo>
                    <a:pt x="383" y="25"/>
                  </a:lnTo>
                  <a:lnTo>
                    <a:pt x="415" y="48"/>
                  </a:lnTo>
                  <a:lnTo>
                    <a:pt x="415" y="4"/>
                  </a:lnTo>
                  <a:lnTo>
                    <a:pt x="413" y="0"/>
                  </a:lnTo>
                  <a:lnTo>
                    <a:pt x="450" y="2"/>
                  </a:lnTo>
                  <a:lnTo>
                    <a:pt x="490" y="70"/>
                  </a:lnTo>
                  <a:lnTo>
                    <a:pt x="553" y="160"/>
                  </a:lnTo>
                  <a:lnTo>
                    <a:pt x="585" y="239"/>
                  </a:lnTo>
                  <a:lnTo>
                    <a:pt x="632" y="294"/>
                  </a:lnTo>
                  <a:lnTo>
                    <a:pt x="639" y="373"/>
                  </a:lnTo>
                  <a:lnTo>
                    <a:pt x="624" y="421"/>
                  </a:lnTo>
                  <a:lnTo>
                    <a:pt x="557" y="433"/>
                  </a:lnTo>
                  <a:lnTo>
                    <a:pt x="546" y="413"/>
                  </a:lnTo>
                  <a:lnTo>
                    <a:pt x="499" y="385"/>
                  </a:lnTo>
                  <a:lnTo>
                    <a:pt x="484" y="355"/>
                  </a:lnTo>
                  <a:lnTo>
                    <a:pt x="471" y="343"/>
                  </a:lnTo>
                  <a:lnTo>
                    <a:pt x="464" y="316"/>
                  </a:lnTo>
                  <a:lnTo>
                    <a:pt x="453" y="324"/>
                  </a:lnTo>
                  <a:lnTo>
                    <a:pt x="415" y="287"/>
                  </a:lnTo>
                  <a:lnTo>
                    <a:pt x="424" y="254"/>
                  </a:lnTo>
                  <a:lnTo>
                    <a:pt x="415" y="235"/>
                  </a:lnTo>
                  <a:lnTo>
                    <a:pt x="404" y="241"/>
                  </a:lnTo>
                  <a:lnTo>
                    <a:pt x="405" y="261"/>
                  </a:lnTo>
                  <a:lnTo>
                    <a:pt x="393" y="235"/>
                  </a:lnTo>
                  <a:lnTo>
                    <a:pt x="394" y="174"/>
                  </a:lnTo>
                  <a:lnTo>
                    <a:pt x="370" y="138"/>
                  </a:lnTo>
                  <a:lnTo>
                    <a:pt x="311" y="108"/>
                  </a:lnTo>
                  <a:lnTo>
                    <a:pt x="281" y="75"/>
                  </a:lnTo>
                  <a:lnTo>
                    <a:pt x="247" y="71"/>
                  </a:lnTo>
                  <a:lnTo>
                    <a:pt x="233" y="92"/>
                  </a:lnTo>
                  <a:lnTo>
                    <a:pt x="184" y="107"/>
                  </a:lnTo>
                  <a:lnTo>
                    <a:pt x="155" y="92"/>
                  </a:lnTo>
                  <a:lnTo>
                    <a:pt x="140" y="70"/>
                  </a:lnTo>
                  <a:lnTo>
                    <a:pt x="47" y="89"/>
                  </a:lnTo>
                  <a:lnTo>
                    <a:pt x="27" y="73"/>
                  </a:lnTo>
                  <a:lnTo>
                    <a:pt x="5" y="91"/>
                  </a:lnTo>
                  <a:lnTo>
                    <a:pt x="0" y="4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8" name="Freeform 51"/>
            <p:cNvSpPr>
              <a:spLocks/>
            </p:cNvSpPr>
            <p:nvPr/>
          </p:nvSpPr>
          <p:spPr bwMode="auto">
            <a:xfrm>
              <a:off x="4221" y="2065"/>
              <a:ext cx="793" cy="377"/>
            </a:xfrm>
            <a:custGeom>
              <a:avLst/>
              <a:gdLst>
                <a:gd name="T0" fmla="*/ 36 w 588"/>
                <a:gd name="T1" fmla="*/ 408 h 258"/>
                <a:gd name="T2" fmla="*/ 0 w 588"/>
                <a:gd name="T3" fmla="*/ 525 h 258"/>
                <a:gd name="T4" fmla="*/ 138 w 588"/>
                <a:gd name="T5" fmla="*/ 509 h 258"/>
                <a:gd name="T6" fmla="*/ 193 w 588"/>
                <a:gd name="T7" fmla="*/ 454 h 258"/>
                <a:gd name="T8" fmla="*/ 380 w 588"/>
                <a:gd name="T9" fmla="*/ 397 h 258"/>
                <a:gd name="T10" fmla="*/ 433 w 588"/>
                <a:gd name="T11" fmla="*/ 430 h 258"/>
                <a:gd name="T12" fmla="*/ 557 w 588"/>
                <a:gd name="T13" fmla="*/ 408 h 258"/>
                <a:gd name="T14" fmla="*/ 557 w 588"/>
                <a:gd name="T15" fmla="*/ 414 h 258"/>
                <a:gd name="T16" fmla="*/ 744 w 588"/>
                <a:gd name="T17" fmla="*/ 551 h 258"/>
                <a:gd name="T18" fmla="*/ 851 w 588"/>
                <a:gd name="T19" fmla="*/ 510 h 258"/>
                <a:gd name="T20" fmla="*/ 913 w 588"/>
                <a:gd name="T21" fmla="*/ 358 h 258"/>
                <a:gd name="T22" fmla="*/ 1018 w 588"/>
                <a:gd name="T23" fmla="*/ 316 h 258"/>
                <a:gd name="T24" fmla="*/ 1069 w 588"/>
                <a:gd name="T25" fmla="*/ 205 h 258"/>
                <a:gd name="T26" fmla="*/ 1068 w 588"/>
                <a:gd name="T27" fmla="*/ 70 h 258"/>
                <a:gd name="T28" fmla="*/ 1053 w 588"/>
                <a:gd name="T29" fmla="*/ 181 h 258"/>
                <a:gd name="T30" fmla="*/ 995 w 588"/>
                <a:gd name="T31" fmla="*/ 278 h 258"/>
                <a:gd name="T32" fmla="*/ 971 w 588"/>
                <a:gd name="T33" fmla="*/ 269 h 258"/>
                <a:gd name="T34" fmla="*/ 893 w 588"/>
                <a:gd name="T35" fmla="*/ 295 h 258"/>
                <a:gd name="T36" fmla="*/ 893 w 588"/>
                <a:gd name="T37" fmla="*/ 263 h 258"/>
                <a:gd name="T38" fmla="*/ 971 w 588"/>
                <a:gd name="T39" fmla="*/ 232 h 258"/>
                <a:gd name="T40" fmla="*/ 898 w 588"/>
                <a:gd name="T41" fmla="*/ 222 h 258"/>
                <a:gd name="T42" fmla="*/ 980 w 588"/>
                <a:gd name="T43" fmla="*/ 193 h 258"/>
                <a:gd name="T44" fmla="*/ 1013 w 588"/>
                <a:gd name="T45" fmla="*/ 207 h 258"/>
                <a:gd name="T46" fmla="*/ 1028 w 588"/>
                <a:gd name="T47" fmla="*/ 102 h 258"/>
                <a:gd name="T48" fmla="*/ 1007 w 588"/>
                <a:gd name="T49" fmla="*/ 77 h 258"/>
                <a:gd name="T50" fmla="*/ 912 w 588"/>
                <a:gd name="T51" fmla="*/ 120 h 258"/>
                <a:gd name="T52" fmla="*/ 913 w 588"/>
                <a:gd name="T53" fmla="*/ 56 h 258"/>
                <a:gd name="T54" fmla="*/ 953 w 588"/>
                <a:gd name="T55" fmla="*/ 73 h 258"/>
                <a:gd name="T56" fmla="*/ 1007 w 588"/>
                <a:gd name="T57" fmla="*/ 23 h 258"/>
                <a:gd name="T58" fmla="*/ 979 w 588"/>
                <a:gd name="T59" fmla="*/ 0 h 258"/>
                <a:gd name="T60" fmla="*/ 658 w 588"/>
                <a:gd name="T61" fmla="*/ 85 h 258"/>
                <a:gd name="T62" fmla="*/ 267 w 588"/>
                <a:gd name="T63" fmla="*/ 180 h 258"/>
                <a:gd name="T64" fmla="*/ 89 w 588"/>
                <a:gd name="T65" fmla="*/ 403 h 258"/>
                <a:gd name="T66" fmla="*/ 36 w 588"/>
                <a:gd name="T67" fmla="*/ 408 h 2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8" h="258">
                  <a:moveTo>
                    <a:pt x="20" y="191"/>
                  </a:moveTo>
                  <a:lnTo>
                    <a:pt x="0" y="246"/>
                  </a:lnTo>
                  <a:lnTo>
                    <a:pt x="76" y="238"/>
                  </a:lnTo>
                  <a:lnTo>
                    <a:pt x="106" y="213"/>
                  </a:lnTo>
                  <a:lnTo>
                    <a:pt x="209" y="186"/>
                  </a:lnTo>
                  <a:lnTo>
                    <a:pt x="238" y="201"/>
                  </a:lnTo>
                  <a:lnTo>
                    <a:pt x="306" y="191"/>
                  </a:lnTo>
                  <a:lnTo>
                    <a:pt x="306" y="194"/>
                  </a:lnTo>
                  <a:lnTo>
                    <a:pt x="409" y="258"/>
                  </a:lnTo>
                  <a:lnTo>
                    <a:pt x="468" y="239"/>
                  </a:lnTo>
                  <a:lnTo>
                    <a:pt x="502" y="168"/>
                  </a:lnTo>
                  <a:lnTo>
                    <a:pt x="560" y="148"/>
                  </a:lnTo>
                  <a:lnTo>
                    <a:pt x="588" y="96"/>
                  </a:lnTo>
                  <a:lnTo>
                    <a:pt x="587" y="33"/>
                  </a:lnTo>
                  <a:lnTo>
                    <a:pt x="579" y="85"/>
                  </a:lnTo>
                  <a:lnTo>
                    <a:pt x="547" y="130"/>
                  </a:lnTo>
                  <a:lnTo>
                    <a:pt x="534" y="126"/>
                  </a:lnTo>
                  <a:lnTo>
                    <a:pt x="491" y="138"/>
                  </a:lnTo>
                  <a:lnTo>
                    <a:pt x="491" y="123"/>
                  </a:lnTo>
                  <a:lnTo>
                    <a:pt x="534" y="109"/>
                  </a:lnTo>
                  <a:lnTo>
                    <a:pt x="494" y="104"/>
                  </a:lnTo>
                  <a:lnTo>
                    <a:pt x="539" y="90"/>
                  </a:lnTo>
                  <a:lnTo>
                    <a:pt x="557" y="97"/>
                  </a:lnTo>
                  <a:lnTo>
                    <a:pt x="565" y="48"/>
                  </a:lnTo>
                  <a:lnTo>
                    <a:pt x="554" y="36"/>
                  </a:lnTo>
                  <a:lnTo>
                    <a:pt x="501" y="56"/>
                  </a:lnTo>
                  <a:lnTo>
                    <a:pt x="502" y="26"/>
                  </a:lnTo>
                  <a:lnTo>
                    <a:pt x="524" y="34"/>
                  </a:lnTo>
                  <a:lnTo>
                    <a:pt x="554" y="11"/>
                  </a:lnTo>
                  <a:lnTo>
                    <a:pt x="538" y="0"/>
                  </a:lnTo>
                  <a:lnTo>
                    <a:pt x="362" y="40"/>
                  </a:lnTo>
                  <a:lnTo>
                    <a:pt x="147" y="84"/>
                  </a:lnTo>
                  <a:lnTo>
                    <a:pt x="49" y="189"/>
                  </a:lnTo>
                  <a:lnTo>
                    <a:pt x="20"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9" name="Freeform 52"/>
            <p:cNvSpPr>
              <a:spLocks/>
            </p:cNvSpPr>
            <p:nvPr/>
          </p:nvSpPr>
          <p:spPr bwMode="auto">
            <a:xfrm>
              <a:off x="4254" y="1753"/>
              <a:ext cx="694" cy="468"/>
            </a:xfrm>
            <a:custGeom>
              <a:avLst/>
              <a:gdLst>
                <a:gd name="T0" fmla="*/ 153 w 514"/>
                <a:gd name="T1" fmla="*/ 480 h 320"/>
                <a:gd name="T2" fmla="*/ 126 w 514"/>
                <a:gd name="T3" fmla="*/ 550 h 320"/>
                <a:gd name="T4" fmla="*/ 88 w 514"/>
                <a:gd name="T5" fmla="*/ 569 h 320"/>
                <a:gd name="T6" fmla="*/ 85 w 514"/>
                <a:gd name="T7" fmla="*/ 614 h 320"/>
                <a:gd name="T8" fmla="*/ 4 w 514"/>
                <a:gd name="T9" fmla="*/ 648 h 320"/>
                <a:gd name="T10" fmla="*/ 0 w 514"/>
                <a:gd name="T11" fmla="*/ 684 h 320"/>
                <a:gd name="T12" fmla="*/ 223 w 514"/>
                <a:gd name="T13" fmla="*/ 639 h 320"/>
                <a:gd name="T14" fmla="*/ 625 w 514"/>
                <a:gd name="T15" fmla="*/ 541 h 320"/>
                <a:gd name="T16" fmla="*/ 937 w 514"/>
                <a:gd name="T17" fmla="*/ 453 h 320"/>
                <a:gd name="T18" fmla="*/ 937 w 514"/>
                <a:gd name="T19" fmla="*/ 385 h 320"/>
                <a:gd name="T20" fmla="*/ 902 w 514"/>
                <a:gd name="T21" fmla="*/ 364 h 320"/>
                <a:gd name="T22" fmla="*/ 875 w 514"/>
                <a:gd name="T23" fmla="*/ 398 h 320"/>
                <a:gd name="T24" fmla="*/ 860 w 514"/>
                <a:gd name="T25" fmla="*/ 304 h 320"/>
                <a:gd name="T26" fmla="*/ 875 w 514"/>
                <a:gd name="T27" fmla="*/ 222 h 320"/>
                <a:gd name="T28" fmla="*/ 760 w 514"/>
                <a:gd name="T29" fmla="*/ 161 h 320"/>
                <a:gd name="T30" fmla="*/ 680 w 514"/>
                <a:gd name="T31" fmla="*/ 176 h 320"/>
                <a:gd name="T32" fmla="*/ 678 w 514"/>
                <a:gd name="T33" fmla="*/ 50 h 320"/>
                <a:gd name="T34" fmla="*/ 597 w 514"/>
                <a:gd name="T35" fmla="*/ 0 h 320"/>
                <a:gd name="T36" fmla="*/ 536 w 514"/>
                <a:gd name="T37" fmla="*/ 29 h 320"/>
                <a:gd name="T38" fmla="*/ 494 w 514"/>
                <a:gd name="T39" fmla="*/ 149 h 320"/>
                <a:gd name="T40" fmla="*/ 421 w 514"/>
                <a:gd name="T41" fmla="*/ 197 h 320"/>
                <a:gd name="T42" fmla="*/ 392 w 514"/>
                <a:gd name="T43" fmla="*/ 388 h 320"/>
                <a:gd name="T44" fmla="*/ 274 w 514"/>
                <a:gd name="T45" fmla="*/ 480 h 320"/>
                <a:gd name="T46" fmla="*/ 178 w 514"/>
                <a:gd name="T47" fmla="*/ 518 h 320"/>
                <a:gd name="T48" fmla="*/ 153 w 514"/>
                <a:gd name="T49" fmla="*/ 480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14" h="320">
                  <a:moveTo>
                    <a:pt x="84" y="224"/>
                  </a:moveTo>
                  <a:lnTo>
                    <a:pt x="69" y="257"/>
                  </a:lnTo>
                  <a:lnTo>
                    <a:pt x="48" y="266"/>
                  </a:lnTo>
                  <a:lnTo>
                    <a:pt x="47" y="287"/>
                  </a:lnTo>
                  <a:lnTo>
                    <a:pt x="2" y="303"/>
                  </a:lnTo>
                  <a:lnTo>
                    <a:pt x="0" y="320"/>
                  </a:lnTo>
                  <a:lnTo>
                    <a:pt x="122" y="299"/>
                  </a:lnTo>
                  <a:lnTo>
                    <a:pt x="343" y="253"/>
                  </a:lnTo>
                  <a:lnTo>
                    <a:pt x="514" y="212"/>
                  </a:lnTo>
                  <a:lnTo>
                    <a:pt x="514" y="180"/>
                  </a:lnTo>
                  <a:lnTo>
                    <a:pt x="495" y="170"/>
                  </a:lnTo>
                  <a:lnTo>
                    <a:pt x="480" y="186"/>
                  </a:lnTo>
                  <a:lnTo>
                    <a:pt x="472" y="142"/>
                  </a:lnTo>
                  <a:lnTo>
                    <a:pt x="480" y="104"/>
                  </a:lnTo>
                  <a:lnTo>
                    <a:pt x="417" y="75"/>
                  </a:lnTo>
                  <a:lnTo>
                    <a:pt x="373" y="82"/>
                  </a:lnTo>
                  <a:lnTo>
                    <a:pt x="372" y="23"/>
                  </a:lnTo>
                  <a:lnTo>
                    <a:pt x="327" y="0"/>
                  </a:lnTo>
                  <a:lnTo>
                    <a:pt x="294" y="14"/>
                  </a:lnTo>
                  <a:lnTo>
                    <a:pt x="271" y="70"/>
                  </a:lnTo>
                  <a:lnTo>
                    <a:pt x="231" y="92"/>
                  </a:lnTo>
                  <a:lnTo>
                    <a:pt x="215" y="181"/>
                  </a:lnTo>
                  <a:lnTo>
                    <a:pt x="150" y="224"/>
                  </a:lnTo>
                  <a:lnTo>
                    <a:pt x="98" y="242"/>
                  </a:lnTo>
                  <a:lnTo>
                    <a:pt x="84" y="2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0" name="Freeform 53"/>
            <p:cNvSpPr>
              <a:spLocks/>
            </p:cNvSpPr>
            <p:nvPr/>
          </p:nvSpPr>
          <p:spPr bwMode="auto">
            <a:xfrm>
              <a:off x="4302" y="1661"/>
              <a:ext cx="393" cy="446"/>
            </a:xfrm>
            <a:custGeom>
              <a:avLst/>
              <a:gdLst>
                <a:gd name="T0" fmla="*/ 55 w 291"/>
                <a:gd name="T1" fmla="*/ 341 h 305"/>
                <a:gd name="T2" fmla="*/ 12 w 291"/>
                <a:gd name="T3" fmla="*/ 328 h 305"/>
                <a:gd name="T4" fmla="*/ 0 w 291"/>
                <a:gd name="T5" fmla="*/ 430 h 305"/>
                <a:gd name="T6" fmla="*/ 12 w 291"/>
                <a:gd name="T7" fmla="*/ 541 h 305"/>
                <a:gd name="T8" fmla="*/ 92 w 291"/>
                <a:gd name="T9" fmla="*/ 614 h 305"/>
                <a:gd name="T10" fmla="*/ 109 w 291"/>
                <a:gd name="T11" fmla="*/ 652 h 305"/>
                <a:gd name="T12" fmla="*/ 207 w 291"/>
                <a:gd name="T13" fmla="*/ 614 h 305"/>
                <a:gd name="T14" fmla="*/ 323 w 291"/>
                <a:gd name="T15" fmla="*/ 526 h 305"/>
                <a:gd name="T16" fmla="*/ 355 w 291"/>
                <a:gd name="T17" fmla="*/ 336 h 305"/>
                <a:gd name="T18" fmla="*/ 431 w 291"/>
                <a:gd name="T19" fmla="*/ 284 h 305"/>
                <a:gd name="T20" fmla="*/ 473 w 291"/>
                <a:gd name="T21" fmla="*/ 167 h 305"/>
                <a:gd name="T22" fmla="*/ 531 w 291"/>
                <a:gd name="T23" fmla="*/ 135 h 305"/>
                <a:gd name="T24" fmla="*/ 454 w 291"/>
                <a:gd name="T25" fmla="*/ 120 h 305"/>
                <a:gd name="T26" fmla="*/ 319 w 291"/>
                <a:gd name="T27" fmla="*/ 205 h 305"/>
                <a:gd name="T28" fmla="*/ 298 w 291"/>
                <a:gd name="T29" fmla="*/ 121 h 305"/>
                <a:gd name="T30" fmla="*/ 184 w 291"/>
                <a:gd name="T31" fmla="*/ 130 h 305"/>
                <a:gd name="T32" fmla="*/ 157 w 291"/>
                <a:gd name="T33" fmla="*/ 0 h 305"/>
                <a:gd name="T34" fmla="*/ 128 w 291"/>
                <a:gd name="T35" fmla="*/ 34 h 305"/>
                <a:gd name="T36" fmla="*/ 136 w 291"/>
                <a:gd name="T37" fmla="*/ 221 h 305"/>
                <a:gd name="T38" fmla="*/ 84 w 291"/>
                <a:gd name="T39" fmla="*/ 237 h 305"/>
                <a:gd name="T40" fmla="*/ 55 w 291"/>
                <a:gd name="T41" fmla="*/ 341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305">
                  <a:moveTo>
                    <a:pt x="30" y="159"/>
                  </a:moveTo>
                  <a:lnTo>
                    <a:pt x="7" y="153"/>
                  </a:lnTo>
                  <a:lnTo>
                    <a:pt x="0" y="201"/>
                  </a:lnTo>
                  <a:lnTo>
                    <a:pt x="7" y="253"/>
                  </a:lnTo>
                  <a:lnTo>
                    <a:pt x="50" y="287"/>
                  </a:lnTo>
                  <a:lnTo>
                    <a:pt x="60" y="305"/>
                  </a:lnTo>
                  <a:lnTo>
                    <a:pt x="113" y="287"/>
                  </a:lnTo>
                  <a:lnTo>
                    <a:pt x="177" y="246"/>
                  </a:lnTo>
                  <a:lnTo>
                    <a:pt x="195" y="157"/>
                  </a:lnTo>
                  <a:lnTo>
                    <a:pt x="236" y="133"/>
                  </a:lnTo>
                  <a:lnTo>
                    <a:pt x="259" y="78"/>
                  </a:lnTo>
                  <a:lnTo>
                    <a:pt x="291" y="63"/>
                  </a:lnTo>
                  <a:lnTo>
                    <a:pt x="249" y="56"/>
                  </a:lnTo>
                  <a:lnTo>
                    <a:pt x="175" y="96"/>
                  </a:lnTo>
                  <a:lnTo>
                    <a:pt x="164" y="57"/>
                  </a:lnTo>
                  <a:lnTo>
                    <a:pt x="101" y="61"/>
                  </a:lnTo>
                  <a:lnTo>
                    <a:pt x="86" y="0"/>
                  </a:lnTo>
                  <a:lnTo>
                    <a:pt x="70" y="16"/>
                  </a:lnTo>
                  <a:lnTo>
                    <a:pt x="75" y="103"/>
                  </a:lnTo>
                  <a:lnTo>
                    <a:pt x="46" y="111"/>
                  </a:lnTo>
                  <a:lnTo>
                    <a:pt x="30" y="15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1" name="Freeform 54"/>
            <p:cNvSpPr>
              <a:spLocks/>
            </p:cNvSpPr>
            <p:nvPr/>
          </p:nvSpPr>
          <p:spPr bwMode="auto">
            <a:xfrm>
              <a:off x="4390" y="1374"/>
              <a:ext cx="531" cy="379"/>
            </a:xfrm>
            <a:custGeom>
              <a:avLst/>
              <a:gdLst>
                <a:gd name="T0" fmla="*/ 66 w 394"/>
                <a:gd name="T1" fmla="*/ 82 h 259"/>
                <a:gd name="T2" fmla="*/ 0 w 394"/>
                <a:gd name="T3" fmla="*/ 154 h 259"/>
                <a:gd name="T4" fmla="*/ 36 w 394"/>
                <a:gd name="T5" fmla="*/ 424 h 259"/>
                <a:gd name="T6" fmla="*/ 66 w 394"/>
                <a:gd name="T7" fmla="*/ 555 h 259"/>
                <a:gd name="T8" fmla="*/ 187 w 394"/>
                <a:gd name="T9" fmla="*/ 544 h 259"/>
                <a:gd name="T10" fmla="*/ 639 w 394"/>
                <a:gd name="T11" fmla="*/ 443 h 259"/>
                <a:gd name="T12" fmla="*/ 670 w 394"/>
                <a:gd name="T13" fmla="*/ 426 h 259"/>
                <a:gd name="T14" fmla="*/ 716 w 394"/>
                <a:gd name="T15" fmla="*/ 301 h 259"/>
                <a:gd name="T16" fmla="*/ 648 w 394"/>
                <a:gd name="T17" fmla="*/ 234 h 259"/>
                <a:gd name="T18" fmla="*/ 685 w 394"/>
                <a:gd name="T19" fmla="*/ 73 h 259"/>
                <a:gd name="T20" fmla="*/ 632 w 394"/>
                <a:gd name="T21" fmla="*/ 56 h 259"/>
                <a:gd name="T22" fmla="*/ 632 w 394"/>
                <a:gd name="T23" fmla="*/ 18 h 259"/>
                <a:gd name="T24" fmla="*/ 611 w 394"/>
                <a:gd name="T25" fmla="*/ 0 h 259"/>
                <a:gd name="T26" fmla="*/ 85 w 394"/>
                <a:gd name="T27" fmla="*/ 116 h 259"/>
                <a:gd name="T28" fmla="*/ 66 w 394"/>
                <a:gd name="T29" fmla="*/ 82 h 2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4" h="259">
                  <a:moveTo>
                    <a:pt x="36" y="38"/>
                  </a:moveTo>
                  <a:lnTo>
                    <a:pt x="0" y="72"/>
                  </a:lnTo>
                  <a:lnTo>
                    <a:pt x="20" y="198"/>
                  </a:lnTo>
                  <a:lnTo>
                    <a:pt x="36" y="259"/>
                  </a:lnTo>
                  <a:lnTo>
                    <a:pt x="103" y="254"/>
                  </a:lnTo>
                  <a:lnTo>
                    <a:pt x="352" y="207"/>
                  </a:lnTo>
                  <a:lnTo>
                    <a:pt x="369" y="199"/>
                  </a:lnTo>
                  <a:lnTo>
                    <a:pt x="394" y="141"/>
                  </a:lnTo>
                  <a:lnTo>
                    <a:pt x="357" y="109"/>
                  </a:lnTo>
                  <a:lnTo>
                    <a:pt x="377" y="34"/>
                  </a:lnTo>
                  <a:lnTo>
                    <a:pt x="348" y="26"/>
                  </a:lnTo>
                  <a:lnTo>
                    <a:pt x="348" y="8"/>
                  </a:lnTo>
                  <a:lnTo>
                    <a:pt x="336" y="0"/>
                  </a:lnTo>
                  <a:lnTo>
                    <a:pt x="47" y="54"/>
                  </a:lnTo>
                  <a:lnTo>
                    <a:pt x="36" y="3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2" name="Freeform 55"/>
            <p:cNvSpPr>
              <a:spLocks/>
            </p:cNvSpPr>
            <p:nvPr/>
          </p:nvSpPr>
          <p:spPr bwMode="auto">
            <a:xfrm>
              <a:off x="4871" y="1418"/>
              <a:ext cx="142" cy="303"/>
            </a:xfrm>
            <a:custGeom>
              <a:avLst/>
              <a:gdLst>
                <a:gd name="T0" fmla="*/ 35 w 105"/>
                <a:gd name="T1" fmla="*/ 1 h 207"/>
                <a:gd name="T2" fmla="*/ 81 w 105"/>
                <a:gd name="T3" fmla="*/ 0 h 207"/>
                <a:gd name="T4" fmla="*/ 170 w 105"/>
                <a:gd name="T5" fmla="*/ 66 h 207"/>
                <a:gd name="T6" fmla="*/ 157 w 105"/>
                <a:gd name="T7" fmla="*/ 120 h 207"/>
                <a:gd name="T8" fmla="*/ 188 w 105"/>
                <a:gd name="T9" fmla="*/ 154 h 207"/>
                <a:gd name="T10" fmla="*/ 192 w 105"/>
                <a:gd name="T11" fmla="*/ 362 h 207"/>
                <a:gd name="T12" fmla="*/ 160 w 105"/>
                <a:gd name="T13" fmla="*/ 444 h 207"/>
                <a:gd name="T14" fmla="*/ 123 w 105"/>
                <a:gd name="T15" fmla="*/ 414 h 207"/>
                <a:gd name="T16" fmla="*/ 84 w 105"/>
                <a:gd name="T17" fmla="*/ 411 h 207"/>
                <a:gd name="T18" fmla="*/ 19 w 105"/>
                <a:gd name="T19" fmla="*/ 369 h 207"/>
                <a:gd name="T20" fmla="*/ 68 w 105"/>
                <a:gd name="T21" fmla="*/ 237 h 207"/>
                <a:gd name="T22" fmla="*/ 0 w 105"/>
                <a:gd name="T23" fmla="*/ 170 h 207"/>
                <a:gd name="T24" fmla="*/ 35 w 105"/>
                <a:gd name="T25" fmla="*/ 1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 h="207">
                  <a:moveTo>
                    <a:pt x="19" y="1"/>
                  </a:moveTo>
                  <a:lnTo>
                    <a:pt x="44" y="0"/>
                  </a:lnTo>
                  <a:lnTo>
                    <a:pt x="93" y="31"/>
                  </a:lnTo>
                  <a:lnTo>
                    <a:pt x="86" y="56"/>
                  </a:lnTo>
                  <a:lnTo>
                    <a:pt x="103" y="72"/>
                  </a:lnTo>
                  <a:lnTo>
                    <a:pt x="105" y="169"/>
                  </a:lnTo>
                  <a:lnTo>
                    <a:pt x="87" y="207"/>
                  </a:lnTo>
                  <a:lnTo>
                    <a:pt x="67" y="193"/>
                  </a:lnTo>
                  <a:lnTo>
                    <a:pt x="46" y="192"/>
                  </a:lnTo>
                  <a:lnTo>
                    <a:pt x="10" y="172"/>
                  </a:lnTo>
                  <a:lnTo>
                    <a:pt x="37" y="111"/>
                  </a:lnTo>
                  <a:lnTo>
                    <a:pt x="0" y="79"/>
                  </a:lnTo>
                  <a:lnTo>
                    <a:pt x="19" y="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3" name="Freeform 56"/>
            <p:cNvSpPr>
              <a:spLocks/>
            </p:cNvSpPr>
            <p:nvPr/>
          </p:nvSpPr>
          <p:spPr bwMode="auto">
            <a:xfrm>
              <a:off x="4894" y="917"/>
              <a:ext cx="156" cy="313"/>
            </a:xfrm>
            <a:custGeom>
              <a:avLst/>
              <a:gdLst>
                <a:gd name="T0" fmla="*/ 0 w 116"/>
                <a:gd name="T1" fmla="*/ 47 h 214"/>
                <a:gd name="T2" fmla="*/ 153 w 116"/>
                <a:gd name="T3" fmla="*/ 0 h 214"/>
                <a:gd name="T4" fmla="*/ 210 w 116"/>
                <a:gd name="T5" fmla="*/ 124 h 214"/>
                <a:gd name="T6" fmla="*/ 180 w 116"/>
                <a:gd name="T7" fmla="*/ 157 h 214"/>
                <a:gd name="T8" fmla="*/ 192 w 116"/>
                <a:gd name="T9" fmla="*/ 434 h 214"/>
                <a:gd name="T10" fmla="*/ 104 w 116"/>
                <a:gd name="T11" fmla="*/ 458 h 214"/>
                <a:gd name="T12" fmla="*/ 62 w 116"/>
                <a:gd name="T13" fmla="*/ 342 h 214"/>
                <a:gd name="T14" fmla="*/ 59 w 116"/>
                <a:gd name="T15" fmla="*/ 208 h 214"/>
                <a:gd name="T16" fmla="*/ 20 w 116"/>
                <a:gd name="T17" fmla="*/ 167 h 214"/>
                <a:gd name="T18" fmla="*/ 0 w 116"/>
                <a:gd name="T19" fmla="*/ 47 h 2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214">
                  <a:moveTo>
                    <a:pt x="0" y="22"/>
                  </a:moveTo>
                  <a:lnTo>
                    <a:pt x="85" y="0"/>
                  </a:lnTo>
                  <a:lnTo>
                    <a:pt x="116" y="58"/>
                  </a:lnTo>
                  <a:lnTo>
                    <a:pt x="100" y="73"/>
                  </a:lnTo>
                  <a:lnTo>
                    <a:pt x="106" y="203"/>
                  </a:lnTo>
                  <a:lnTo>
                    <a:pt x="57" y="214"/>
                  </a:lnTo>
                  <a:lnTo>
                    <a:pt x="34" y="160"/>
                  </a:lnTo>
                  <a:lnTo>
                    <a:pt x="33" y="97"/>
                  </a:lnTo>
                  <a:lnTo>
                    <a:pt x="11" y="78"/>
                  </a:lnTo>
                  <a:lnTo>
                    <a:pt x="0" y="2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4" name="Freeform 57"/>
            <p:cNvSpPr>
              <a:spLocks/>
            </p:cNvSpPr>
            <p:nvPr/>
          </p:nvSpPr>
          <p:spPr bwMode="auto">
            <a:xfrm>
              <a:off x="4968" y="1161"/>
              <a:ext cx="333" cy="164"/>
            </a:xfrm>
            <a:custGeom>
              <a:avLst/>
              <a:gdLst>
                <a:gd name="T0" fmla="*/ 0 w 247"/>
                <a:gd name="T1" fmla="*/ 94 h 112"/>
                <a:gd name="T2" fmla="*/ 229 w 247"/>
                <a:gd name="T3" fmla="*/ 28 h 112"/>
                <a:gd name="T4" fmla="*/ 256 w 247"/>
                <a:gd name="T5" fmla="*/ 32 h 112"/>
                <a:gd name="T6" fmla="*/ 283 w 247"/>
                <a:gd name="T7" fmla="*/ 0 h 112"/>
                <a:gd name="T8" fmla="*/ 305 w 247"/>
                <a:gd name="T9" fmla="*/ 15 h 112"/>
                <a:gd name="T10" fmla="*/ 278 w 247"/>
                <a:gd name="T11" fmla="*/ 83 h 112"/>
                <a:gd name="T12" fmla="*/ 328 w 247"/>
                <a:gd name="T13" fmla="*/ 79 h 112"/>
                <a:gd name="T14" fmla="*/ 355 w 247"/>
                <a:gd name="T15" fmla="*/ 133 h 112"/>
                <a:gd name="T16" fmla="*/ 386 w 247"/>
                <a:gd name="T17" fmla="*/ 138 h 112"/>
                <a:gd name="T18" fmla="*/ 407 w 247"/>
                <a:gd name="T19" fmla="*/ 130 h 112"/>
                <a:gd name="T20" fmla="*/ 407 w 247"/>
                <a:gd name="T21" fmla="*/ 101 h 112"/>
                <a:gd name="T22" fmla="*/ 369 w 247"/>
                <a:gd name="T23" fmla="*/ 62 h 112"/>
                <a:gd name="T24" fmla="*/ 398 w 247"/>
                <a:gd name="T25" fmla="*/ 60 h 112"/>
                <a:gd name="T26" fmla="*/ 449 w 247"/>
                <a:gd name="T27" fmla="*/ 142 h 112"/>
                <a:gd name="T28" fmla="*/ 402 w 247"/>
                <a:gd name="T29" fmla="*/ 189 h 112"/>
                <a:gd name="T30" fmla="*/ 348 w 247"/>
                <a:gd name="T31" fmla="*/ 165 h 112"/>
                <a:gd name="T32" fmla="*/ 313 w 247"/>
                <a:gd name="T33" fmla="*/ 223 h 112"/>
                <a:gd name="T34" fmla="*/ 245 w 247"/>
                <a:gd name="T35" fmla="*/ 165 h 112"/>
                <a:gd name="T36" fmla="*/ 18 w 247"/>
                <a:gd name="T37" fmla="*/ 240 h 112"/>
                <a:gd name="T38" fmla="*/ 0 w 247"/>
                <a:gd name="T39" fmla="*/ 94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7" h="112">
                  <a:moveTo>
                    <a:pt x="0" y="44"/>
                  </a:moveTo>
                  <a:lnTo>
                    <a:pt x="126" y="13"/>
                  </a:lnTo>
                  <a:lnTo>
                    <a:pt x="141" y="15"/>
                  </a:lnTo>
                  <a:lnTo>
                    <a:pt x="156" y="0"/>
                  </a:lnTo>
                  <a:lnTo>
                    <a:pt x="168" y="7"/>
                  </a:lnTo>
                  <a:lnTo>
                    <a:pt x="153" y="39"/>
                  </a:lnTo>
                  <a:lnTo>
                    <a:pt x="180" y="37"/>
                  </a:lnTo>
                  <a:lnTo>
                    <a:pt x="195" y="62"/>
                  </a:lnTo>
                  <a:lnTo>
                    <a:pt x="212" y="64"/>
                  </a:lnTo>
                  <a:lnTo>
                    <a:pt x="224" y="61"/>
                  </a:lnTo>
                  <a:lnTo>
                    <a:pt x="224" y="47"/>
                  </a:lnTo>
                  <a:lnTo>
                    <a:pt x="203" y="29"/>
                  </a:lnTo>
                  <a:lnTo>
                    <a:pt x="219" y="28"/>
                  </a:lnTo>
                  <a:lnTo>
                    <a:pt x="247" y="66"/>
                  </a:lnTo>
                  <a:lnTo>
                    <a:pt x="221" y="88"/>
                  </a:lnTo>
                  <a:lnTo>
                    <a:pt x="191" y="77"/>
                  </a:lnTo>
                  <a:lnTo>
                    <a:pt x="172" y="104"/>
                  </a:lnTo>
                  <a:lnTo>
                    <a:pt x="135" y="77"/>
                  </a:lnTo>
                  <a:lnTo>
                    <a:pt x="10" y="112"/>
                  </a:lnTo>
                  <a:lnTo>
                    <a:pt x="0" y="4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5" name="Freeform 58"/>
            <p:cNvSpPr>
              <a:spLocks/>
            </p:cNvSpPr>
            <p:nvPr/>
          </p:nvSpPr>
          <p:spPr bwMode="auto">
            <a:xfrm>
              <a:off x="4981" y="1285"/>
              <a:ext cx="172" cy="144"/>
            </a:xfrm>
            <a:custGeom>
              <a:avLst/>
              <a:gdLst>
                <a:gd name="T0" fmla="*/ 0 w 128"/>
                <a:gd name="T1" fmla="*/ 52 h 99"/>
                <a:gd name="T2" fmla="*/ 177 w 128"/>
                <a:gd name="T3" fmla="*/ 0 h 99"/>
                <a:gd name="T4" fmla="*/ 231 w 128"/>
                <a:gd name="T5" fmla="*/ 95 h 99"/>
                <a:gd name="T6" fmla="*/ 200 w 128"/>
                <a:gd name="T7" fmla="*/ 138 h 99"/>
                <a:gd name="T8" fmla="*/ 145 w 128"/>
                <a:gd name="T9" fmla="*/ 122 h 99"/>
                <a:gd name="T10" fmla="*/ 56 w 128"/>
                <a:gd name="T11" fmla="*/ 209 h 99"/>
                <a:gd name="T12" fmla="*/ 9 w 128"/>
                <a:gd name="T13" fmla="*/ 163 h 99"/>
                <a:gd name="T14" fmla="*/ 0 w 128"/>
                <a:gd name="T15" fmla="*/ 52 h 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 h="99">
                  <a:moveTo>
                    <a:pt x="0" y="25"/>
                  </a:moveTo>
                  <a:lnTo>
                    <a:pt x="98" y="0"/>
                  </a:lnTo>
                  <a:lnTo>
                    <a:pt x="128" y="45"/>
                  </a:lnTo>
                  <a:lnTo>
                    <a:pt x="111" y="65"/>
                  </a:lnTo>
                  <a:lnTo>
                    <a:pt x="80" y="58"/>
                  </a:lnTo>
                  <a:lnTo>
                    <a:pt x="31" y="99"/>
                  </a:lnTo>
                  <a:lnTo>
                    <a:pt x="5" y="77"/>
                  </a:lnTo>
                  <a:lnTo>
                    <a:pt x="0" y="2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86" name="Group 59"/>
            <p:cNvGrpSpPr>
              <a:grpSpLocks/>
            </p:cNvGrpSpPr>
            <p:nvPr/>
          </p:nvGrpSpPr>
          <p:grpSpPr bwMode="auto">
            <a:xfrm>
              <a:off x="4434" y="947"/>
              <a:ext cx="746" cy="547"/>
              <a:chOff x="4535" y="1042"/>
              <a:chExt cx="778" cy="571"/>
            </a:xfrm>
          </p:grpSpPr>
          <p:sp>
            <p:nvSpPr>
              <p:cNvPr id="94" name="Freeform 60"/>
              <p:cNvSpPr>
                <a:spLocks/>
              </p:cNvSpPr>
              <p:nvPr/>
            </p:nvSpPr>
            <p:spPr bwMode="auto">
              <a:xfrm>
                <a:off x="4535" y="1042"/>
                <a:ext cx="616" cy="544"/>
              </a:xfrm>
              <a:custGeom>
                <a:avLst/>
                <a:gdLst>
                  <a:gd name="T0" fmla="*/ 68 w 437"/>
                  <a:gd name="T1" fmla="*/ 558 h 356"/>
                  <a:gd name="T2" fmla="*/ 149 w 437"/>
                  <a:gd name="T3" fmla="*/ 509 h 356"/>
                  <a:gd name="T4" fmla="*/ 261 w 437"/>
                  <a:gd name="T5" fmla="*/ 497 h 356"/>
                  <a:gd name="T6" fmla="*/ 288 w 437"/>
                  <a:gd name="T7" fmla="*/ 452 h 356"/>
                  <a:gd name="T8" fmla="*/ 328 w 437"/>
                  <a:gd name="T9" fmla="*/ 446 h 356"/>
                  <a:gd name="T10" fmla="*/ 350 w 437"/>
                  <a:gd name="T11" fmla="*/ 399 h 356"/>
                  <a:gd name="T12" fmla="*/ 388 w 437"/>
                  <a:gd name="T13" fmla="*/ 384 h 356"/>
                  <a:gd name="T14" fmla="*/ 369 w 437"/>
                  <a:gd name="T15" fmla="*/ 296 h 356"/>
                  <a:gd name="T16" fmla="*/ 348 w 437"/>
                  <a:gd name="T17" fmla="*/ 274 h 356"/>
                  <a:gd name="T18" fmla="*/ 393 w 437"/>
                  <a:gd name="T19" fmla="*/ 203 h 356"/>
                  <a:gd name="T20" fmla="*/ 423 w 437"/>
                  <a:gd name="T21" fmla="*/ 203 h 356"/>
                  <a:gd name="T22" fmla="*/ 524 w 437"/>
                  <a:gd name="T23" fmla="*/ 53 h 356"/>
                  <a:gd name="T24" fmla="*/ 681 w 437"/>
                  <a:gd name="T25" fmla="*/ 0 h 356"/>
                  <a:gd name="T26" fmla="*/ 698 w 437"/>
                  <a:gd name="T27" fmla="*/ 138 h 356"/>
                  <a:gd name="T28" fmla="*/ 705 w 437"/>
                  <a:gd name="T29" fmla="*/ 133 h 356"/>
                  <a:gd name="T30" fmla="*/ 743 w 437"/>
                  <a:gd name="T31" fmla="*/ 182 h 356"/>
                  <a:gd name="T32" fmla="*/ 746 w 437"/>
                  <a:gd name="T33" fmla="*/ 324 h 356"/>
                  <a:gd name="T34" fmla="*/ 792 w 437"/>
                  <a:gd name="T35" fmla="*/ 442 h 356"/>
                  <a:gd name="T36" fmla="*/ 809 w 437"/>
                  <a:gd name="T37" fmla="*/ 593 h 356"/>
                  <a:gd name="T38" fmla="*/ 815 w 437"/>
                  <a:gd name="T39" fmla="*/ 724 h 356"/>
                  <a:gd name="T40" fmla="*/ 868 w 437"/>
                  <a:gd name="T41" fmla="*/ 766 h 356"/>
                  <a:gd name="T42" fmla="*/ 829 w 437"/>
                  <a:gd name="T43" fmla="*/ 831 h 356"/>
                  <a:gd name="T44" fmla="*/ 727 w 437"/>
                  <a:gd name="T45" fmla="*/ 755 h 356"/>
                  <a:gd name="T46" fmla="*/ 675 w 437"/>
                  <a:gd name="T47" fmla="*/ 761 h 356"/>
                  <a:gd name="T48" fmla="*/ 624 w 437"/>
                  <a:gd name="T49" fmla="*/ 743 h 356"/>
                  <a:gd name="T50" fmla="*/ 626 w 437"/>
                  <a:gd name="T51" fmla="*/ 700 h 356"/>
                  <a:gd name="T52" fmla="*/ 593 w 437"/>
                  <a:gd name="T53" fmla="*/ 686 h 356"/>
                  <a:gd name="T54" fmla="*/ 25 w 437"/>
                  <a:gd name="T55" fmla="*/ 813 h 356"/>
                  <a:gd name="T56" fmla="*/ 0 w 437"/>
                  <a:gd name="T57" fmla="*/ 775 h 356"/>
                  <a:gd name="T58" fmla="*/ 87 w 437"/>
                  <a:gd name="T59" fmla="*/ 628 h 356"/>
                  <a:gd name="T60" fmla="*/ 68 w 437"/>
                  <a:gd name="T61" fmla="*/ 558 h 3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7" h="356">
                    <a:moveTo>
                      <a:pt x="34" y="239"/>
                    </a:moveTo>
                    <a:lnTo>
                      <a:pt x="75" y="218"/>
                    </a:lnTo>
                    <a:lnTo>
                      <a:pt x="131" y="213"/>
                    </a:lnTo>
                    <a:lnTo>
                      <a:pt x="145" y="194"/>
                    </a:lnTo>
                    <a:lnTo>
                      <a:pt x="165" y="191"/>
                    </a:lnTo>
                    <a:lnTo>
                      <a:pt x="176" y="171"/>
                    </a:lnTo>
                    <a:lnTo>
                      <a:pt x="195" y="164"/>
                    </a:lnTo>
                    <a:lnTo>
                      <a:pt x="186" y="127"/>
                    </a:lnTo>
                    <a:lnTo>
                      <a:pt x="175" y="117"/>
                    </a:lnTo>
                    <a:lnTo>
                      <a:pt x="198" y="87"/>
                    </a:lnTo>
                    <a:lnTo>
                      <a:pt x="213" y="87"/>
                    </a:lnTo>
                    <a:lnTo>
                      <a:pt x="264" y="23"/>
                    </a:lnTo>
                    <a:lnTo>
                      <a:pt x="343" y="0"/>
                    </a:lnTo>
                    <a:lnTo>
                      <a:pt x="351" y="59"/>
                    </a:lnTo>
                    <a:lnTo>
                      <a:pt x="355" y="57"/>
                    </a:lnTo>
                    <a:lnTo>
                      <a:pt x="374" y="78"/>
                    </a:lnTo>
                    <a:lnTo>
                      <a:pt x="375" y="139"/>
                    </a:lnTo>
                    <a:lnTo>
                      <a:pt x="399" y="189"/>
                    </a:lnTo>
                    <a:lnTo>
                      <a:pt x="407" y="254"/>
                    </a:lnTo>
                    <a:lnTo>
                      <a:pt x="410" y="310"/>
                    </a:lnTo>
                    <a:lnTo>
                      <a:pt x="437" y="328"/>
                    </a:lnTo>
                    <a:lnTo>
                      <a:pt x="417" y="356"/>
                    </a:lnTo>
                    <a:lnTo>
                      <a:pt x="366" y="323"/>
                    </a:lnTo>
                    <a:lnTo>
                      <a:pt x="340" y="326"/>
                    </a:lnTo>
                    <a:lnTo>
                      <a:pt x="314" y="318"/>
                    </a:lnTo>
                    <a:lnTo>
                      <a:pt x="315" y="300"/>
                    </a:lnTo>
                    <a:lnTo>
                      <a:pt x="299" y="294"/>
                    </a:lnTo>
                    <a:lnTo>
                      <a:pt x="13" y="348"/>
                    </a:lnTo>
                    <a:lnTo>
                      <a:pt x="0" y="332"/>
                    </a:lnTo>
                    <a:lnTo>
                      <a:pt x="44" y="269"/>
                    </a:lnTo>
                    <a:lnTo>
                      <a:pt x="34" y="23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5" name="Freeform 61"/>
              <p:cNvSpPr>
                <a:spLocks/>
              </p:cNvSpPr>
              <p:nvPr/>
            </p:nvSpPr>
            <p:spPr bwMode="auto">
              <a:xfrm>
                <a:off x="5135" y="1497"/>
                <a:ext cx="178" cy="116"/>
              </a:xfrm>
              <a:custGeom>
                <a:avLst/>
                <a:gdLst>
                  <a:gd name="T0" fmla="*/ 0 w 127"/>
                  <a:gd name="T1" fmla="*/ 133 h 76"/>
                  <a:gd name="T2" fmla="*/ 102 w 127"/>
                  <a:gd name="T3" fmla="*/ 75 h 76"/>
                  <a:gd name="T4" fmla="*/ 205 w 127"/>
                  <a:gd name="T5" fmla="*/ 0 h 76"/>
                  <a:gd name="T6" fmla="*/ 220 w 127"/>
                  <a:gd name="T7" fmla="*/ 5 h 76"/>
                  <a:gd name="T8" fmla="*/ 249 w 127"/>
                  <a:gd name="T9" fmla="*/ 8 h 76"/>
                  <a:gd name="T10" fmla="*/ 151 w 127"/>
                  <a:gd name="T11" fmla="*/ 101 h 76"/>
                  <a:gd name="T12" fmla="*/ 29 w 127"/>
                  <a:gd name="T13" fmla="*/ 177 h 76"/>
                  <a:gd name="T14" fmla="*/ 0 w 127"/>
                  <a:gd name="T15" fmla="*/ 133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7" h="76">
                    <a:moveTo>
                      <a:pt x="0" y="57"/>
                    </a:moveTo>
                    <a:lnTo>
                      <a:pt x="52" y="32"/>
                    </a:lnTo>
                    <a:lnTo>
                      <a:pt x="104" y="0"/>
                    </a:lnTo>
                    <a:lnTo>
                      <a:pt x="112" y="2"/>
                    </a:lnTo>
                    <a:lnTo>
                      <a:pt x="127" y="3"/>
                    </a:lnTo>
                    <a:lnTo>
                      <a:pt x="77" y="43"/>
                    </a:lnTo>
                    <a:lnTo>
                      <a:pt x="15" y="76"/>
                    </a:lnTo>
                    <a:lnTo>
                      <a:pt x="0" y="5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87" name="Freeform 62"/>
            <p:cNvSpPr>
              <a:spLocks/>
            </p:cNvSpPr>
            <p:nvPr/>
          </p:nvSpPr>
          <p:spPr bwMode="auto">
            <a:xfrm>
              <a:off x="5007" y="858"/>
              <a:ext cx="184" cy="352"/>
            </a:xfrm>
            <a:custGeom>
              <a:avLst/>
              <a:gdLst>
                <a:gd name="T0" fmla="*/ 53 w 136"/>
                <a:gd name="T1" fmla="*/ 0 h 241"/>
                <a:gd name="T2" fmla="*/ 0 w 136"/>
                <a:gd name="T3" fmla="*/ 89 h 241"/>
                <a:gd name="T4" fmla="*/ 57 w 136"/>
                <a:gd name="T5" fmla="*/ 209 h 241"/>
                <a:gd name="T6" fmla="*/ 22 w 136"/>
                <a:gd name="T7" fmla="*/ 241 h 241"/>
                <a:gd name="T8" fmla="*/ 37 w 136"/>
                <a:gd name="T9" fmla="*/ 514 h 241"/>
                <a:gd name="T10" fmla="*/ 176 w 136"/>
                <a:gd name="T11" fmla="*/ 476 h 241"/>
                <a:gd name="T12" fmla="*/ 212 w 136"/>
                <a:gd name="T13" fmla="*/ 476 h 241"/>
                <a:gd name="T14" fmla="*/ 233 w 136"/>
                <a:gd name="T15" fmla="*/ 445 h 241"/>
                <a:gd name="T16" fmla="*/ 233 w 136"/>
                <a:gd name="T17" fmla="*/ 394 h 241"/>
                <a:gd name="T18" fmla="*/ 249 w 136"/>
                <a:gd name="T19" fmla="*/ 362 h 241"/>
                <a:gd name="T20" fmla="*/ 170 w 136"/>
                <a:gd name="T21" fmla="*/ 324 h 241"/>
                <a:gd name="T22" fmla="*/ 69 w 136"/>
                <a:gd name="T23" fmla="*/ 23 h 241"/>
                <a:gd name="T24" fmla="*/ 53 w 136"/>
                <a:gd name="T25" fmla="*/ 0 h 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6" h="241">
                  <a:moveTo>
                    <a:pt x="29" y="0"/>
                  </a:moveTo>
                  <a:lnTo>
                    <a:pt x="0" y="42"/>
                  </a:lnTo>
                  <a:lnTo>
                    <a:pt x="31" y="98"/>
                  </a:lnTo>
                  <a:lnTo>
                    <a:pt x="12" y="113"/>
                  </a:lnTo>
                  <a:lnTo>
                    <a:pt x="20" y="241"/>
                  </a:lnTo>
                  <a:lnTo>
                    <a:pt x="96" y="223"/>
                  </a:lnTo>
                  <a:lnTo>
                    <a:pt x="116" y="223"/>
                  </a:lnTo>
                  <a:lnTo>
                    <a:pt x="127" y="209"/>
                  </a:lnTo>
                  <a:lnTo>
                    <a:pt x="127" y="185"/>
                  </a:lnTo>
                  <a:lnTo>
                    <a:pt x="136" y="170"/>
                  </a:lnTo>
                  <a:lnTo>
                    <a:pt x="93" y="152"/>
                  </a:lnTo>
                  <a:lnTo>
                    <a:pt x="38" y="11"/>
                  </a:lnTo>
                  <a:lnTo>
                    <a:pt x="2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8" name="Freeform 63"/>
            <p:cNvSpPr>
              <a:spLocks/>
            </p:cNvSpPr>
            <p:nvPr/>
          </p:nvSpPr>
          <p:spPr bwMode="auto">
            <a:xfrm>
              <a:off x="5113" y="1273"/>
              <a:ext cx="88" cy="77"/>
            </a:xfrm>
            <a:custGeom>
              <a:avLst/>
              <a:gdLst>
                <a:gd name="T0" fmla="*/ 0 w 65"/>
                <a:gd name="T1" fmla="*/ 17 h 53"/>
                <a:gd name="T2" fmla="*/ 51 w 65"/>
                <a:gd name="T3" fmla="*/ 0 h 53"/>
                <a:gd name="T4" fmla="*/ 119 w 65"/>
                <a:gd name="T5" fmla="*/ 57 h 53"/>
                <a:gd name="T6" fmla="*/ 107 w 65"/>
                <a:gd name="T7" fmla="*/ 71 h 53"/>
                <a:gd name="T8" fmla="*/ 72 w 65"/>
                <a:gd name="T9" fmla="*/ 71 h 53"/>
                <a:gd name="T10" fmla="*/ 56 w 65"/>
                <a:gd name="T11" fmla="*/ 112 h 53"/>
                <a:gd name="T12" fmla="*/ 0 w 65"/>
                <a:gd name="T13" fmla="*/ 17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53">
                  <a:moveTo>
                    <a:pt x="0" y="8"/>
                  </a:moveTo>
                  <a:lnTo>
                    <a:pt x="28" y="0"/>
                  </a:lnTo>
                  <a:lnTo>
                    <a:pt x="65" y="27"/>
                  </a:lnTo>
                  <a:lnTo>
                    <a:pt x="58" y="34"/>
                  </a:lnTo>
                  <a:lnTo>
                    <a:pt x="39" y="34"/>
                  </a:lnTo>
                  <a:lnTo>
                    <a:pt x="30" y="53"/>
                  </a:lnTo>
                  <a:lnTo>
                    <a:pt x="0" y="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9" name="Freeform 64"/>
            <p:cNvSpPr>
              <a:spLocks/>
            </p:cNvSpPr>
            <p:nvPr/>
          </p:nvSpPr>
          <p:spPr bwMode="auto">
            <a:xfrm>
              <a:off x="4860" y="1668"/>
              <a:ext cx="113" cy="150"/>
            </a:xfrm>
            <a:custGeom>
              <a:avLst/>
              <a:gdLst>
                <a:gd name="T0" fmla="*/ 0 w 119"/>
                <a:gd name="T1" fmla="*/ 11 h 156"/>
                <a:gd name="T2" fmla="*/ 25 w 119"/>
                <a:gd name="T3" fmla="*/ 0 h 156"/>
                <a:gd name="T4" fmla="*/ 71 w 119"/>
                <a:gd name="T5" fmla="*/ 32 h 156"/>
                <a:gd name="T6" fmla="*/ 71 w 119"/>
                <a:gd name="T7" fmla="*/ 63 h 156"/>
                <a:gd name="T8" fmla="*/ 104 w 119"/>
                <a:gd name="T9" fmla="*/ 86 h 156"/>
                <a:gd name="T10" fmla="*/ 107 w 119"/>
                <a:gd name="T11" fmla="*/ 129 h 156"/>
                <a:gd name="T12" fmla="*/ 52 w 119"/>
                <a:gd name="T13" fmla="*/ 144 h 156"/>
                <a:gd name="T14" fmla="*/ 0 w 119"/>
                <a:gd name="T15" fmla="*/ 11 h 1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156">
                  <a:moveTo>
                    <a:pt x="0" y="11"/>
                  </a:moveTo>
                  <a:lnTo>
                    <a:pt x="27" y="0"/>
                  </a:lnTo>
                  <a:lnTo>
                    <a:pt x="79" y="34"/>
                  </a:lnTo>
                  <a:lnTo>
                    <a:pt x="79" y="69"/>
                  </a:lnTo>
                  <a:lnTo>
                    <a:pt x="116" y="93"/>
                  </a:lnTo>
                  <a:lnTo>
                    <a:pt x="119" y="139"/>
                  </a:lnTo>
                  <a:lnTo>
                    <a:pt x="58" y="156"/>
                  </a:lnTo>
                  <a:lnTo>
                    <a:pt x="0" y="1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0" name="Freeform 65"/>
            <p:cNvSpPr>
              <a:spLocks/>
            </p:cNvSpPr>
            <p:nvPr/>
          </p:nvSpPr>
          <p:spPr bwMode="auto">
            <a:xfrm>
              <a:off x="4520" y="1677"/>
              <a:ext cx="455" cy="281"/>
            </a:xfrm>
            <a:custGeom>
              <a:avLst/>
              <a:gdLst>
                <a:gd name="T0" fmla="*/ 0 w 473"/>
                <a:gd name="T1" fmla="*/ 66 h 293"/>
                <a:gd name="T2" fmla="*/ 326 w 473"/>
                <a:gd name="T3" fmla="*/ 0 h 293"/>
                <a:gd name="T4" fmla="*/ 379 w 473"/>
                <a:gd name="T5" fmla="*/ 133 h 293"/>
                <a:gd name="T6" fmla="*/ 437 w 473"/>
                <a:gd name="T7" fmla="*/ 120 h 293"/>
                <a:gd name="T8" fmla="*/ 438 w 473"/>
                <a:gd name="T9" fmla="*/ 188 h 293"/>
                <a:gd name="T10" fmla="*/ 414 w 473"/>
                <a:gd name="T11" fmla="*/ 268 h 293"/>
                <a:gd name="T12" fmla="*/ 394 w 473"/>
                <a:gd name="T13" fmla="*/ 269 h 293"/>
                <a:gd name="T14" fmla="*/ 393 w 473"/>
                <a:gd name="T15" fmla="*/ 195 h 293"/>
                <a:gd name="T16" fmla="*/ 352 w 473"/>
                <a:gd name="T17" fmla="*/ 151 h 293"/>
                <a:gd name="T18" fmla="*/ 326 w 473"/>
                <a:gd name="T19" fmla="*/ 99 h 293"/>
                <a:gd name="T20" fmla="*/ 320 w 473"/>
                <a:gd name="T21" fmla="*/ 24 h 293"/>
                <a:gd name="T22" fmla="*/ 301 w 473"/>
                <a:gd name="T23" fmla="*/ 61 h 293"/>
                <a:gd name="T24" fmla="*/ 325 w 473"/>
                <a:gd name="T25" fmla="*/ 172 h 293"/>
                <a:gd name="T26" fmla="*/ 228 w 473"/>
                <a:gd name="T27" fmla="*/ 190 h 293"/>
                <a:gd name="T28" fmla="*/ 226 w 473"/>
                <a:gd name="T29" fmla="*/ 106 h 293"/>
                <a:gd name="T30" fmla="*/ 166 w 473"/>
                <a:gd name="T31" fmla="*/ 72 h 293"/>
                <a:gd name="T32" fmla="*/ 115 w 473"/>
                <a:gd name="T33" fmla="*/ 63 h 293"/>
                <a:gd name="T34" fmla="*/ 13 w 473"/>
                <a:gd name="T35" fmla="*/ 120 h 293"/>
                <a:gd name="T36" fmla="*/ 0 w 473"/>
                <a:gd name="T37" fmla="*/ 66 h 2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73" h="293">
                  <a:moveTo>
                    <a:pt x="0" y="72"/>
                  </a:moveTo>
                  <a:lnTo>
                    <a:pt x="352" y="0"/>
                  </a:lnTo>
                  <a:lnTo>
                    <a:pt x="410" y="145"/>
                  </a:lnTo>
                  <a:lnTo>
                    <a:pt x="472" y="130"/>
                  </a:lnTo>
                  <a:lnTo>
                    <a:pt x="473" y="204"/>
                  </a:lnTo>
                  <a:lnTo>
                    <a:pt x="447" y="291"/>
                  </a:lnTo>
                  <a:lnTo>
                    <a:pt x="426" y="293"/>
                  </a:lnTo>
                  <a:lnTo>
                    <a:pt x="425" y="212"/>
                  </a:lnTo>
                  <a:lnTo>
                    <a:pt x="380" y="164"/>
                  </a:lnTo>
                  <a:lnTo>
                    <a:pt x="352" y="107"/>
                  </a:lnTo>
                  <a:lnTo>
                    <a:pt x="346" y="26"/>
                  </a:lnTo>
                  <a:lnTo>
                    <a:pt x="325" y="67"/>
                  </a:lnTo>
                  <a:lnTo>
                    <a:pt x="351" y="187"/>
                  </a:lnTo>
                  <a:lnTo>
                    <a:pt x="246" y="206"/>
                  </a:lnTo>
                  <a:lnTo>
                    <a:pt x="244" y="116"/>
                  </a:lnTo>
                  <a:lnTo>
                    <a:pt x="180" y="78"/>
                  </a:lnTo>
                  <a:lnTo>
                    <a:pt x="125" y="69"/>
                  </a:lnTo>
                  <a:lnTo>
                    <a:pt x="14" y="130"/>
                  </a:lnTo>
                  <a:lnTo>
                    <a:pt x="0" y="7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1" name="Freeform 66"/>
            <p:cNvSpPr>
              <a:spLocks/>
            </p:cNvSpPr>
            <p:nvPr/>
          </p:nvSpPr>
          <p:spPr bwMode="auto">
            <a:xfrm>
              <a:off x="2398" y="778"/>
              <a:ext cx="630" cy="398"/>
            </a:xfrm>
            <a:custGeom>
              <a:avLst/>
              <a:gdLst>
                <a:gd name="T0" fmla="*/ 7 w 657"/>
                <a:gd name="T1" fmla="*/ 0 h 416"/>
                <a:gd name="T2" fmla="*/ 507 w 657"/>
                <a:gd name="T3" fmla="*/ 12 h 416"/>
                <a:gd name="T4" fmla="*/ 545 w 657"/>
                <a:gd name="T5" fmla="*/ 123 h 416"/>
                <a:gd name="T6" fmla="*/ 579 w 657"/>
                <a:gd name="T7" fmla="*/ 209 h 416"/>
                <a:gd name="T8" fmla="*/ 604 w 657"/>
                <a:gd name="T9" fmla="*/ 349 h 416"/>
                <a:gd name="T10" fmla="*/ 591 w 657"/>
                <a:gd name="T11" fmla="*/ 381 h 416"/>
                <a:gd name="T12" fmla="*/ 404 w 657"/>
                <a:gd name="T13" fmla="*/ 375 h 416"/>
                <a:gd name="T14" fmla="*/ 0 w 657"/>
                <a:gd name="T15" fmla="*/ 366 h 416"/>
                <a:gd name="T16" fmla="*/ 7 w 657"/>
                <a:gd name="T17" fmla="*/ 0 h 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7" h="416">
                  <a:moveTo>
                    <a:pt x="7" y="0"/>
                  </a:moveTo>
                  <a:lnTo>
                    <a:pt x="552" y="14"/>
                  </a:lnTo>
                  <a:lnTo>
                    <a:pt x="592" y="135"/>
                  </a:lnTo>
                  <a:lnTo>
                    <a:pt x="630" y="228"/>
                  </a:lnTo>
                  <a:lnTo>
                    <a:pt x="657" y="381"/>
                  </a:lnTo>
                  <a:lnTo>
                    <a:pt x="642" y="416"/>
                  </a:lnTo>
                  <a:lnTo>
                    <a:pt x="439" y="410"/>
                  </a:lnTo>
                  <a:lnTo>
                    <a:pt x="0" y="400"/>
                  </a:lnTo>
                  <a:lnTo>
                    <a:pt x="7"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2" name="Freeform 67"/>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3" name="Oval 68"/>
            <p:cNvSpPr>
              <a:spLocks noChangeArrowheads="1"/>
            </p:cNvSpPr>
            <p:nvPr/>
          </p:nvSpPr>
          <p:spPr bwMode="auto">
            <a:xfrm>
              <a:off x="4703" y="1766"/>
              <a:ext cx="92" cy="91"/>
            </a:xfrm>
            <a:prstGeom prst="ellipse">
              <a:avLst/>
            </a:prstGeom>
            <a:solidFill>
              <a:srgbClr val="FFFFFF"/>
            </a:solidFill>
            <a:ln w="6350">
              <a:solidFill>
                <a:srgbClr val="000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grpSp>
      <p:sp>
        <p:nvSpPr>
          <p:cNvPr id="2" name="Title 1"/>
          <p:cNvSpPr>
            <a:spLocks noGrp="1"/>
          </p:cNvSpPr>
          <p:nvPr>
            <p:ph type="title"/>
          </p:nvPr>
        </p:nvSpPr>
        <p:spPr/>
        <p:txBody>
          <a:bodyPr>
            <a:normAutofit/>
          </a:bodyPr>
          <a:lstStyle/>
          <a:p>
            <a:r>
              <a:rPr lang="en-US" dirty="0"/>
              <a:t>Limitations of </a:t>
            </a:r>
            <a:br>
              <a:rPr lang="en-US" dirty="0"/>
            </a:br>
            <a:r>
              <a:rPr lang="en-US" dirty="0"/>
              <a:t>Pulsed-Field Gel Electrophoresis (PFGE)</a:t>
            </a:r>
          </a:p>
        </p:txBody>
      </p:sp>
      <p:grpSp>
        <p:nvGrpSpPr>
          <p:cNvPr id="21" name="Group 57"/>
          <p:cNvGrpSpPr>
            <a:grpSpLocks/>
          </p:cNvGrpSpPr>
          <p:nvPr/>
        </p:nvGrpSpPr>
        <p:grpSpPr bwMode="auto">
          <a:xfrm>
            <a:off x="3677779" y="2556936"/>
            <a:ext cx="546100" cy="925513"/>
            <a:chOff x="1746090" y="1775931"/>
            <a:chExt cx="546154" cy="925904"/>
          </a:xfrm>
        </p:grpSpPr>
        <p:sp>
          <p:nvSpPr>
            <p:cNvPr id="22" name="Oval 195"/>
            <p:cNvSpPr>
              <a:spLocks noChangeArrowheads="1"/>
            </p:cNvSpPr>
            <p:nvPr/>
          </p:nvSpPr>
          <p:spPr bwMode="auto">
            <a:xfrm>
              <a:off x="1927743" y="1775931"/>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sp>
          <p:nvSpPr>
            <p:cNvPr id="23" name="Freeform 196"/>
            <p:cNvSpPr>
              <a:spLocks/>
            </p:cNvSpPr>
            <p:nvPr/>
          </p:nvSpPr>
          <p:spPr bwMode="auto">
            <a:xfrm>
              <a:off x="1746090" y="1937811"/>
              <a:ext cx="546154" cy="764024"/>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grpSp>
      <p:grpSp>
        <p:nvGrpSpPr>
          <p:cNvPr id="31" name="Group 30"/>
          <p:cNvGrpSpPr/>
          <p:nvPr/>
        </p:nvGrpSpPr>
        <p:grpSpPr>
          <a:xfrm>
            <a:off x="4019333" y="2697907"/>
            <a:ext cx="5056230" cy="2097770"/>
            <a:chOff x="2319335" y="2469307"/>
            <a:chExt cx="5056230" cy="2097770"/>
          </a:xfrm>
        </p:grpSpPr>
        <p:cxnSp>
          <p:nvCxnSpPr>
            <p:cNvPr id="33" name="Straight Connector 32"/>
            <p:cNvCxnSpPr/>
            <p:nvPr/>
          </p:nvCxnSpPr>
          <p:spPr bwMode="auto">
            <a:xfrm>
              <a:off x="3492482" y="3606952"/>
              <a:ext cx="3883083" cy="960124"/>
            </a:xfrm>
            <a:prstGeom prst="line">
              <a:avLst/>
            </a:prstGeom>
            <a:noFill/>
            <a:ln w="28575" cap="flat" cmpd="sng" algn="ctr">
              <a:solidFill>
                <a:srgbClr val="0033CC"/>
              </a:solidFill>
              <a:prstDash val="solid"/>
              <a:round/>
              <a:headEnd type="none" w="med" len="med"/>
              <a:tailEnd type="none" w="med" len="med"/>
            </a:ln>
            <a:effectLst/>
          </p:spPr>
        </p:cxnSp>
        <p:cxnSp>
          <p:nvCxnSpPr>
            <p:cNvPr id="34" name="Straight Connector 33"/>
            <p:cNvCxnSpPr/>
            <p:nvPr/>
          </p:nvCxnSpPr>
          <p:spPr bwMode="auto">
            <a:xfrm>
              <a:off x="2319335" y="2649442"/>
              <a:ext cx="5056230" cy="1917634"/>
            </a:xfrm>
            <a:prstGeom prst="line">
              <a:avLst/>
            </a:prstGeom>
            <a:noFill/>
            <a:ln w="28575" cap="flat" cmpd="sng" algn="ctr">
              <a:solidFill>
                <a:srgbClr val="0033CC"/>
              </a:solidFill>
              <a:prstDash val="solid"/>
              <a:round/>
              <a:headEnd type="none" w="med" len="med"/>
              <a:tailEnd type="none" w="med" len="med"/>
            </a:ln>
            <a:effectLst/>
          </p:spPr>
        </p:cxnSp>
        <p:cxnSp>
          <p:nvCxnSpPr>
            <p:cNvPr id="35" name="Straight Connector 34"/>
            <p:cNvCxnSpPr/>
            <p:nvPr/>
          </p:nvCxnSpPr>
          <p:spPr bwMode="auto">
            <a:xfrm>
              <a:off x="4847450" y="2469307"/>
              <a:ext cx="2528115" cy="2097770"/>
            </a:xfrm>
            <a:prstGeom prst="line">
              <a:avLst/>
            </a:prstGeom>
            <a:noFill/>
            <a:ln w="28575" cap="flat" cmpd="sng" algn="ctr">
              <a:solidFill>
                <a:srgbClr val="0033CC"/>
              </a:solidFill>
              <a:prstDash val="solid"/>
              <a:round/>
              <a:headEnd type="none" w="med" len="med"/>
              <a:tailEnd type="none" w="med" len="med"/>
            </a:ln>
            <a:effectLst/>
          </p:spPr>
        </p:cxnSp>
      </p:grpSp>
      <p:grpSp>
        <p:nvGrpSpPr>
          <p:cNvPr id="24" name="Group 54"/>
          <p:cNvGrpSpPr>
            <a:grpSpLocks/>
          </p:cNvGrpSpPr>
          <p:nvPr/>
        </p:nvGrpSpPr>
        <p:grpSpPr bwMode="auto">
          <a:xfrm>
            <a:off x="4828015" y="3272689"/>
            <a:ext cx="546100" cy="927100"/>
            <a:chOff x="686050" y="2738626"/>
            <a:chExt cx="546154" cy="925904"/>
          </a:xfrm>
        </p:grpSpPr>
        <p:sp>
          <p:nvSpPr>
            <p:cNvPr id="25" name="Oval 162"/>
            <p:cNvSpPr>
              <a:spLocks noChangeArrowheads="1"/>
            </p:cNvSpPr>
            <p:nvPr/>
          </p:nvSpPr>
          <p:spPr bwMode="auto">
            <a:xfrm>
              <a:off x="867703" y="2738626"/>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sp>
          <p:nvSpPr>
            <p:cNvPr id="26" name="Freeform 163"/>
            <p:cNvSpPr>
              <a:spLocks/>
            </p:cNvSpPr>
            <p:nvPr/>
          </p:nvSpPr>
          <p:spPr bwMode="auto">
            <a:xfrm>
              <a:off x="686050" y="2900506"/>
              <a:ext cx="546154" cy="764024"/>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grpSp>
      <p:grpSp>
        <p:nvGrpSpPr>
          <p:cNvPr id="27" name="Group 76"/>
          <p:cNvGrpSpPr>
            <a:grpSpLocks/>
          </p:cNvGrpSpPr>
          <p:nvPr/>
        </p:nvGrpSpPr>
        <p:grpSpPr bwMode="auto">
          <a:xfrm>
            <a:off x="6261696" y="2337553"/>
            <a:ext cx="455613" cy="923925"/>
            <a:chOff x="1257300" y="2639095"/>
            <a:chExt cx="455327" cy="923451"/>
          </a:xfrm>
        </p:grpSpPr>
        <p:sp>
          <p:nvSpPr>
            <p:cNvPr id="28" name="Freeform 171"/>
            <p:cNvSpPr>
              <a:spLocks/>
            </p:cNvSpPr>
            <p:nvPr/>
          </p:nvSpPr>
          <p:spPr bwMode="auto">
            <a:xfrm>
              <a:off x="1257300" y="2796069"/>
              <a:ext cx="455327" cy="766477"/>
            </a:xfrm>
            <a:custGeom>
              <a:avLst/>
              <a:gdLst>
                <a:gd name="T0" fmla="*/ 2147483647 w 1981"/>
                <a:gd name="T1" fmla="*/ 2147483647 h 3921"/>
                <a:gd name="T2" fmla="*/ 2147483647 w 1981"/>
                <a:gd name="T3" fmla="*/ 2147483647 h 3921"/>
                <a:gd name="T4" fmla="*/ 2147483647 w 1981"/>
                <a:gd name="T5" fmla="*/ 2147483647 h 3921"/>
                <a:gd name="T6" fmla="*/ 2147483647 w 1981"/>
                <a:gd name="T7" fmla="*/ 2147483647 h 3921"/>
                <a:gd name="T8" fmla="*/ 2147483647 w 1981"/>
                <a:gd name="T9" fmla="*/ 2147483647 h 3921"/>
                <a:gd name="T10" fmla="*/ 2147483647 w 1981"/>
                <a:gd name="T11" fmla="*/ 2147483647 h 3921"/>
                <a:gd name="T12" fmla="*/ 2147483647 w 1981"/>
                <a:gd name="T13" fmla="*/ 2147483647 h 3921"/>
                <a:gd name="T14" fmla="*/ 2147483647 w 1981"/>
                <a:gd name="T15" fmla="*/ 2147483647 h 3921"/>
                <a:gd name="T16" fmla="*/ 2147483647 w 1981"/>
                <a:gd name="T17" fmla="*/ 2147483647 h 3921"/>
                <a:gd name="T18" fmla="*/ 2147483647 w 1981"/>
                <a:gd name="T19" fmla="*/ 2147483647 h 3921"/>
                <a:gd name="T20" fmla="*/ 2147483647 w 1981"/>
                <a:gd name="T21" fmla="*/ 2147483647 h 3921"/>
                <a:gd name="T22" fmla="*/ 2147483647 w 1981"/>
                <a:gd name="T23" fmla="*/ 2147483647 h 3921"/>
                <a:gd name="T24" fmla="*/ 2147483647 w 1981"/>
                <a:gd name="T25" fmla="*/ 2147483647 h 3921"/>
                <a:gd name="T26" fmla="*/ 2147483647 w 1981"/>
                <a:gd name="T27" fmla="*/ 2147483647 h 3921"/>
                <a:gd name="T28" fmla="*/ 2147483647 w 1981"/>
                <a:gd name="T29" fmla="*/ 2147483647 h 3921"/>
                <a:gd name="T30" fmla="*/ 2147483647 w 1981"/>
                <a:gd name="T31" fmla="*/ 2147483647 h 3921"/>
                <a:gd name="T32" fmla="*/ 2147483647 w 1981"/>
                <a:gd name="T33" fmla="*/ 2147483647 h 3921"/>
                <a:gd name="T34" fmla="*/ 2147483647 w 1981"/>
                <a:gd name="T35" fmla="*/ 2147483647 h 3921"/>
                <a:gd name="T36" fmla="*/ 2147483647 w 1981"/>
                <a:gd name="T37" fmla="*/ 0 h 3921"/>
                <a:gd name="T38" fmla="*/ 2147483647 w 1981"/>
                <a:gd name="T39" fmla="*/ 0 h 3921"/>
                <a:gd name="T40" fmla="*/ 2147483647 w 1981"/>
                <a:gd name="T41" fmla="*/ 2147483647 h 3921"/>
                <a:gd name="T42" fmla="*/ 2147483647 w 1981"/>
                <a:gd name="T43" fmla="*/ 2147483647 h 3921"/>
                <a:gd name="T44" fmla="*/ 2147483647 w 1981"/>
                <a:gd name="T45" fmla="*/ 2147483647 h 3921"/>
                <a:gd name="T46" fmla="*/ 2147483647 w 1981"/>
                <a:gd name="T47" fmla="*/ 2147483647 h 3921"/>
                <a:gd name="T48" fmla="*/ 2147483647 w 1981"/>
                <a:gd name="T49" fmla="*/ 2147483647 h 3921"/>
                <a:gd name="T50" fmla="*/ 2147483647 w 1981"/>
                <a:gd name="T51" fmla="*/ 2147483647 h 3921"/>
                <a:gd name="T52" fmla="*/ 2147483647 w 1981"/>
                <a:gd name="T53" fmla="*/ 2147483647 h 3921"/>
                <a:gd name="T54" fmla="*/ 2147483647 w 1981"/>
                <a:gd name="T55" fmla="*/ 2147483647 h 3921"/>
                <a:gd name="T56" fmla="*/ 2147483647 w 1981"/>
                <a:gd name="T57" fmla="*/ 2147483647 h 3921"/>
                <a:gd name="T58" fmla="*/ 2147483647 w 1981"/>
                <a:gd name="T59" fmla="*/ 2147483647 h 3921"/>
                <a:gd name="T60" fmla="*/ 2147483647 w 1981"/>
                <a:gd name="T61" fmla="*/ 2147483647 h 3921"/>
                <a:gd name="T62" fmla="*/ 2147483647 w 1981"/>
                <a:gd name="T63" fmla="*/ 2147483647 h 3921"/>
                <a:gd name="T64" fmla="*/ 2147483647 w 1981"/>
                <a:gd name="T65" fmla="*/ 2147483647 h 3921"/>
                <a:gd name="T66" fmla="*/ 2147483647 w 1981"/>
                <a:gd name="T67" fmla="*/ 2147483647 h 3921"/>
                <a:gd name="T68" fmla="*/ 2147483647 w 1981"/>
                <a:gd name="T69" fmla="*/ 2147483647 h 3921"/>
                <a:gd name="T70" fmla="*/ 2147483647 w 1981"/>
                <a:gd name="T71" fmla="*/ 2147483647 h 3921"/>
                <a:gd name="T72" fmla="*/ 2147483647 w 1981"/>
                <a:gd name="T73" fmla="*/ 2147483647 h 3921"/>
                <a:gd name="T74" fmla="*/ 2147483647 w 1981"/>
                <a:gd name="T75" fmla="*/ 2147483647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sp>
          <p:nvSpPr>
            <p:cNvPr id="29" name="Oval 172"/>
            <p:cNvSpPr>
              <a:spLocks noChangeArrowheads="1"/>
            </p:cNvSpPr>
            <p:nvPr/>
          </p:nvSpPr>
          <p:spPr bwMode="auto">
            <a:xfrm>
              <a:off x="1395930" y="2639095"/>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grpSp>
      <p:pic>
        <p:nvPicPr>
          <p:cNvPr id="3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7094" y="5300660"/>
            <a:ext cx="2369009" cy="14971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6416792" y="4960017"/>
            <a:ext cx="366434" cy="830997"/>
          </a:xfrm>
          <a:prstGeom prst="rect">
            <a:avLst/>
          </a:prstGeom>
          <a:noFill/>
        </p:spPr>
        <p:txBody>
          <a:bodyPr wrap="square" rtlCol="0">
            <a:spAutoFit/>
          </a:bodyPr>
          <a:lstStyle/>
          <a:p>
            <a:r>
              <a:rPr lang="en-US" sz="4800" dirty="0">
                <a:solidFill>
                  <a:srgbClr val="000000"/>
                </a:solidFill>
              </a:rPr>
              <a:t>=</a:t>
            </a:r>
          </a:p>
        </p:txBody>
      </p:sp>
      <p:pic>
        <p:nvPicPr>
          <p:cNvPr id="39" name="Picture 3" descr="C:\Users\vie1\AppData\Local\Microsoft\Windows\Temporary Internet Files\Content.IE5\U5B1KX0J\MP900305868[1].jpg"/>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20412" y="4848421"/>
            <a:ext cx="751989" cy="10541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nvGraphicFramePr>
        <p:xfrm>
          <a:off x="8382001" y="1828800"/>
          <a:ext cx="1969629" cy="1230212"/>
        </p:xfrm>
        <a:graphic>
          <a:graphicData uri="http://schemas.openxmlformats.org/presentationml/2006/ole">
            <mc:AlternateContent xmlns:mc="http://schemas.openxmlformats.org/markup-compatibility/2006">
              <mc:Choice xmlns:v="urn:schemas-microsoft-com:vml" Requires="v">
                <p:oleObj name="Photo Editor Photo" r:id="rId5" imgW="3048426" imgH="1848108" progId="">
                  <p:embed/>
                </p:oleObj>
              </mc:Choice>
              <mc:Fallback>
                <p:oleObj name="Photo Editor Photo" r:id="rId5" imgW="3048426" imgH="1848108" progId="">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1" y="1828800"/>
                        <a:ext cx="1969629" cy="1230212"/>
                      </a:xfrm>
                      <a:prstGeom prst="rect">
                        <a:avLst/>
                      </a:prstGeom>
                      <a:noFill/>
                      <a:ln>
                        <a:noFill/>
                      </a:ln>
                    </p:spPr>
                  </p:pic>
                </p:oleObj>
              </mc:Fallback>
            </mc:AlternateContent>
          </a:graphicData>
        </a:graphic>
      </p:graphicFrame>
      <p:sp>
        <p:nvSpPr>
          <p:cNvPr id="116" name="Oval 213"/>
          <p:cNvSpPr>
            <a:spLocks noChangeArrowheads="1"/>
          </p:cNvSpPr>
          <p:nvPr/>
        </p:nvSpPr>
        <p:spPr bwMode="auto">
          <a:xfrm>
            <a:off x="7778694" y="2267068"/>
            <a:ext cx="182830" cy="140972"/>
          </a:xfrm>
          <a:prstGeom prst="ellipse">
            <a:avLst/>
          </a:prstGeom>
          <a:solidFill>
            <a:schemeClr val="bg1">
              <a:lumMod val="60000"/>
              <a:lumOff val="40000"/>
            </a:schemeClr>
          </a:solidFill>
          <a:ln w="15875">
            <a:solidFill>
              <a:srgbClr val="333333"/>
            </a:solidFill>
            <a:round/>
            <a:headEnd/>
            <a:tailEnd/>
          </a:ln>
        </p:spPr>
        <p:txBody>
          <a:bodyPr/>
          <a:lstStyle/>
          <a:p>
            <a:endParaRPr lang="en-US">
              <a:solidFill>
                <a:srgbClr val="000000"/>
              </a:solidFill>
            </a:endParaRPr>
          </a:p>
        </p:txBody>
      </p:sp>
      <p:sp>
        <p:nvSpPr>
          <p:cNvPr id="118" name="Freeform 228"/>
          <p:cNvSpPr>
            <a:spLocks/>
          </p:cNvSpPr>
          <p:nvPr/>
        </p:nvSpPr>
        <p:spPr bwMode="auto">
          <a:xfrm>
            <a:off x="6989286" y="3602220"/>
            <a:ext cx="455612" cy="766871"/>
          </a:xfrm>
          <a:custGeom>
            <a:avLst/>
            <a:gdLst>
              <a:gd name="T0" fmla="*/ 2147483647 w 1981"/>
              <a:gd name="T1" fmla="*/ 2147483647 h 3921"/>
              <a:gd name="T2" fmla="*/ 2147483647 w 1981"/>
              <a:gd name="T3" fmla="*/ 2147483647 h 3921"/>
              <a:gd name="T4" fmla="*/ 2147483647 w 1981"/>
              <a:gd name="T5" fmla="*/ 2147483647 h 3921"/>
              <a:gd name="T6" fmla="*/ 2147483647 w 1981"/>
              <a:gd name="T7" fmla="*/ 2147483647 h 3921"/>
              <a:gd name="T8" fmla="*/ 2147483647 w 1981"/>
              <a:gd name="T9" fmla="*/ 2147483647 h 3921"/>
              <a:gd name="T10" fmla="*/ 2147483647 w 1981"/>
              <a:gd name="T11" fmla="*/ 2147483647 h 3921"/>
              <a:gd name="T12" fmla="*/ 2147483647 w 1981"/>
              <a:gd name="T13" fmla="*/ 2147483647 h 3921"/>
              <a:gd name="T14" fmla="*/ 2147483647 w 1981"/>
              <a:gd name="T15" fmla="*/ 2147483647 h 3921"/>
              <a:gd name="T16" fmla="*/ 2147483647 w 1981"/>
              <a:gd name="T17" fmla="*/ 2147483647 h 3921"/>
              <a:gd name="T18" fmla="*/ 2147483647 w 1981"/>
              <a:gd name="T19" fmla="*/ 2147483647 h 3921"/>
              <a:gd name="T20" fmla="*/ 2147483647 w 1981"/>
              <a:gd name="T21" fmla="*/ 2147483647 h 3921"/>
              <a:gd name="T22" fmla="*/ 2147483647 w 1981"/>
              <a:gd name="T23" fmla="*/ 2147483647 h 3921"/>
              <a:gd name="T24" fmla="*/ 2147483647 w 1981"/>
              <a:gd name="T25" fmla="*/ 2147483647 h 3921"/>
              <a:gd name="T26" fmla="*/ 2147483647 w 1981"/>
              <a:gd name="T27" fmla="*/ 2147483647 h 3921"/>
              <a:gd name="T28" fmla="*/ 2147483647 w 1981"/>
              <a:gd name="T29" fmla="*/ 2147483647 h 3921"/>
              <a:gd name="T30" fmla="*/ 2147483647 w 1981"/>
              <a:gd name="T31" fmla="*/ 2147483647 h 3921"/>
              <a:gd name="T32" fmla="*/ 2147483647 w 1981"/>
              <a:gd name="T33" fmla="*/ 2147483647 h 3921"/>
              <a:gd name="T34" fmla="*/ 2147483647 w 1981"/>
              <a:gd name="T35" fmla="*/ 2147483647 h 3921"/>
              <a:gd name="T36" fmla="*/ 2147483647 w 1981"/>
              <a:gd name="T37" fmla="*/ 0 h 3921"/>
              <a:gd name="T38" fmla="*/ 2147483647 w 1981"/>
              <a:gd name="T39" fmla="*/ 0 h 3921"/>
              <a:gd name="T40" fmla="*/ 2147483647 w 1981"/>
              <a:gd name="T41" fmla="*/ 2147483647 h 3921"/>
              <a:gd name="T42" fmla="*/ 2147483647 w 1981"/>
              <a:gd name="T43" fmla="*/ 2147483647 h 3921"/>
              <a:gd name="T44" fmla="*/ 2147483647 w 1981"/>
              <a:gd name="T45" fmla="*/ 2147483647 h 3921"/>
              <a:gd name="T46" fmla="*/ 2147483647 w 1981"/>
              <a:gd name="T47" fmla="*/ 2147483647 h 3921"/>
              <a:gd name="T48" fmla="*/ 2147483647 w 1981"/>
              <a:gd name="T49" fmla="*/ 2147483647 h 3921"/>
              <a:gd name="T50" fmla="*/ 2147483647 w 1981"/>
              <a:gd name="T51" fmla="*/ 2147483647 h 3921"/>
              <a:gd name="T52" fmla="*/ 2147483647 w 1981"/>
              <a:gd name="T53" fmla="*/ 2147483647 h 3921"/>
              <a:gd name="T54" fmla="*/ 2147483647 w 1981"/>
              <a:gd name="T55" fmla="*/ 2147483647 h 3921"/>
              <a:gd name="T56" fmla="*/ 2147483647 w 1981"/>
              <a:gd name="T57" fmla="*/ 2147483647 h 3921"/>
              <a:gd name="T58" fmla="*/ 2147483647 w 1981"/>
              <a:gd name="T59" fmla="*/ 2147483647 h 3921"/>
              <a:gd name="T60" fmla="*/ 2147483647 w 1981"/>
              <a:gd name="T61" fmla="*/ 2147483647 h 3921"/>
              <a:gd name="T62" fmla="*/ 2147483647 w 1981"/>
              <a:gd name="T63" fmla="*/ 2147483647 h 3921"/>
              <a:gd name="T64" fmla="*/ 2147483647 w 1981"/>
              <a:gd name="T65" fmla="*/ 2147483647 h 3921"/>
              <a:gd name="T66" fmla="*/ 2147483647 w 1981"/>
              <a:gd name="T67" fmla="*/ 2147483647 h 3921"/>
              <a:gd name="T68" fmla="*/ 2147483647 w 1981"/>
              <a:gd name="T69" fmla="*/ 2147483647 h 3921"/>
              <a:gd name="T70" fmla="*/ 2147483647 w 1981"/>
              <a:gd name="T71" fmla="*/ 2147483647 h 3921"/>
              <a:gd name="T72" fmla="*/ 2147483647 w 1981"/>
              <a:gd name="T73" fmla="*/ 2147483647 h 3921"/>
              <a:gd name="T74" fmla="*/ 2147483647 w 1981"/>
              <a:gd name="T75" fmla="*/ 2147483647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chemeClr val="tx1"/>
          </a:solidFill>
          <a:ln w="15875">
            <a:solidFill>
              <a:srgbClr val="333333"/>
            </a:solidFill>
            <a:round/>
            <a:headEnd/>
            <a:tailEnd/>
          </a:ln>
        </p:spPr>
        <p:txBody>
          <a:bodyPr/>
          <a:lstStyle/>
          <a:p>
            <a:endParaRPr lang="en-US">
              <a:solidFill>
                <a:srgbClr val="000000"/>
              </a:solidFill>
            </a:endParaRPr>
          </a:p>
        </p:txBody>
      </p:sp>
      <p:sp>
        <p:nvSpPr>
          <p:cNvPr id="117" name="Freeform 214"/>
          <p:cNvSpPr>
            <a:spLocks/>
          </p:cNvSpPr>
          <p:nvPr/>
        </p:nvSpPr>
        <p:spPr bwMode="auto">
          <a:xfrm>
            <a:off x="7597059" y="2428883"/>
            <a:ext cx="546100" cy="763701"/>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chemeClr val="bg1">
              <a:lumMod val="60000"/>
              <a:lumOff val="40000"/>
            </a:schemeClr>
          </a:solidFill>
          <a:ln w="15875">
            <a:solidFill>
              <a:srgbClr val="333333"/>
            </a:solidFill>
            <a:round/>
            <a:headEnd/>
            <a:tailEnd/>
          </a:ln>
        </p:spPr>
        <p:txBody>
          <a:bodyPr/>
          <a:lstStyle/>
          <a:p>
            <a:endParaRPr lang="en-US">
              <a:solidFill>
                <a:srgbClr val="000000"/>
              </a:solidFill>
            </a:endParaRPr>
          </a:p>
        </p:txBody>
      </p:sp>
      <p:sp>
        <p:nvSpPr>
          <p:cNvPr id="119" name="Oval 229"/>
          <p:cNvSpPr>
            <a:spLocks noChangeArrowheads="1"/>
          </p:cNvSpPr>
          <p:nvPr/>
        </p:nvSpPr>
        <p:spPr bwMode="auto">
          <a:xfrm>
            <a:off x="7127999" y="3432571"/>
            <a:ext cx="182962" cy="141104"/>
          </a:xfrm>
          <a:prstGeom prst="ellipse">
            <a:avLst/>
          </a:prstGeom>
          <a:solidFill>
            <a:schemeClr val="tx1"/>
          </a:solidFill>
          <a:ln w="15875">
            <a:solidFill>
              <a:srgbClr val="333333"/>
            </a:solidFill>
            <a:round/>
            <a:headEnd/>
            <a:tailEnd/>
          </a:ln>
        </p:spPr>
        <p:txBody>
          <a:bodyPr/>
          <a:lstStyle/>
          <a:p>
            <a:endParaRPr lang="en-US">
              <a:solidFill>
                <a:srgbClr val="000000"/>
              </a:solidFill>
            </a:endParaRPr>
          </a:p>
        </p:txBody>
      </p:sp>
      <p:sp>
        <p:nvSpPr>
          <p:cNvPr id="120" name="Freeform 225"/>
          <p:cNvSpPr>
            <a:spLocks/>
          </p:cNvSpPr>
          <p:nvPr/>
        </p:nvSpPr>
        <p:spPr bwMode="auto">
          <a:xfrm>
            <a:off x="4918503" y="2103238"/>
            <a:ext cx="455613" cy="766763"/>
          </a:xfrm>
          <a:custGeom>
            <a:avLst/>
            <a:gdLst>
              <a:gd name="T0" fmla="*/ 52090008 w 1981"/>
              <a:gd name="T1" fmla="*/ 72145021 h 3921"/>
              <a:gd name="T2" fmla="*/ 52512697 w 1981"/>
              <a:gd name="T3" fmla="*/ 72030469 h 3921"/>
              <a:gd name="T4" fmla="*/ 56210705 w 1981"/>
              <a:gd name="T5" fmla="*/ 142341302 h 3921"/>
              <a:gd name="T6" fmla="*/ 57531406 w 1981"/>
              <a:gd name="T7" fmla="*/ 145895127 h 3921"/>
              <a:gd name="T8" fmla="*/ 63871060 w 1981"/>
              <a:gd name="T9" fmla="*/ 149334205 h 3921"/>
              <a:gd name="T10" fmla="*/ 72112453 w 1981"/>
              <a:gd name="T11" fmla="*/ 149410638 h 3921"/>
              <a:gd name="T12" fmla="*/ 78504958 w 1981"/>
              <a:gd name="T13" fmla="*/ 145971560 h 3921"/>
              <a:gd name="T14" fmla="*/ 79878523 w 1981"/>
              <a:gd name="T15" fmla="*/ 141806273 h 3921"/>
              <a:gd name="T16" fmla="*/ 84580273 w 1981"/>
              <a:gd name="T17" fmla="*/ 25755275 h 3921"/>
              <a:gd name="T18" fmla="*/ 85372786 w 1981"/>
              <a:gd name="T19" fmla="*/ 70234400 h 3921"/>
              <a:gd name="T20" fmla="*/ 90867048 w 1981"/>
              <a:gd name="T21" fmla="*/ 72909347 h 3921"/>
              <a:gd name="T22" fmla="*/ 93508450 w 1981"/>
              <a:gd name="T23" fmla="*/ 73176764 h 3921"/>
              <a:gd name="T24" fmla="*/ 97998971 w 1981"/>
              <a:gd name="T25" fmla="*/ 72909347 h 3921"/>
              <a:gd name="T26" fmla="*/ 103493233 w 1981"/>
              <a:gd name="T27" fmla="*/ 70157967 h 3921"/>
              <a:gd name="T28" fmla="*/ 104338610 w 1981"/>
              <a:gd name="T29" fmla="*/ 16966296 h 3921"/>
              <a:gd name="T30" fmla="*/ 100746102 w 1981"/>
              <a:gd name="T31" fmla="*/ 8253948 h 3921"/>
              <a:gd name="T32" fmla="*/ 95146340 w 1981"/>
              <a:gd name="T33" fmla="*/ 3821243 h 3921"/>
              <a:gd name="T34" fmla="*/ 87274540 w 1981"/>
              <a:gd name="T35" fmla="*/ 1069862 h 3921"/>
              <a:gd name="T36" fmla="*/ 78980281 w 1981"/>
              <a:gd name="T37" fmla="*/ 0 h 3921"/>
              <a:gd name="T38" fmla="*/ 25463836 w 1981"/>
              <a:gd name="T39" fmla="*/ 0 h 3921"/>
              <a:gd name="T40" fmla="*/ 19863844 w 1981"/>
              <a:gd name="T41" fmla="*/ 726013 h 3921"/>
              <a:gd name="T42" fmla="*/ 11411217 w 1981"/>
              <a:gd name="T43" fmla="*/ 3477394 h 3921"/>
              <a:gd name="T44" fmla="*/ 4807481 w 1981"/>
              <a:gd name="T45" fmla="*/ 7986336 h 3921"/>
              <a:gd name="T46" fmla="*/ 845377 w 1981"/>
              <a:gd name="T47" fmla="*/ 13718201 h 3921"/>
              <a:gd name="T48" fmla="*/ 158594 w 1981"/>
              <a:gd name="T49" fmla="*/ 67674199 h 3921"/>
              <a:gd name="T50" fmla="*/ 3486780 w 1981"/>
              <a:gd name="T51" fmla="*/ 71724739 h 3921"/>
              <a:gd name="T52" fmla="*/ 10090516 w 1981"/>
              <a:gd name="T53" fmla="*/ 73215078 h 3921"/>
              <a:gd name="T54" fmla="*/ 16641389 w 1981"/>
              <a:gd name="T55" fmla="*/ 71992155 h 3921"/>
              <a:gd name="T56" fmla="*/ 19969573 w 1981"/>
              <a:gd name="T57" fmla="*/ 67903497 h 3921"/>
              <a:gd name="T58" fmla="*/ 24460094 w 1981"/>
              <a:gd name="T59" fmla="*/ 25869826 h 3921"/>
              <a:gd name="T60" fmla="*/ 24565824 w 1981"/>
              <a:gd name="T61" fmla="*/ 142876330 h 3921"/>
              <a:gd name="T62" fmla="*/ 28422426 w 1981"/>
              <a:gd name="T63" fmla="*/ 148073164 h 3921"/>
              <a:gd name="T64" fmla="*/ 36294003 w 1981"/>
              <a:gd name="T65" fmla="*/ 149830920 h 3921"/>
              <a:gd name="T66" fmla="*/ 44112708 w 1981"/>
              <a:gd name="T67" fmla="*/ 148149597 h 3921"/>
              <a:gd name="T68" fmla="*/ 48180770 w 1981"/>
              <a:gd name="T69" fmla="*/ 142876330 h 3921"/>
              <a:gd name="T70" fmla="*/ 48286270 w 1981"/>
              <a:gd name="T71" fmla="*/ 72680049 h 3921"/>
              <a:gd name="T72" fmla="*/ 48286270 w 1981"/>
              <a:gd name="T73" fmla="*/ 72680049 h 3921"/>
              <a:gd name="T74" fmla="*/ 48444865 w 1981"/>
              <a:gd name="T75" fmla="*/ 72871033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chemeClr val="accent2"/>
          </a:solidFill>
          <a:ln w="15875">
            <a:solidFill>
              <a:srgbClr val="333333"/>
            </a:solidFill>
            <a:round/>
            <a:headEnd/>
            <a:tailEnd/>
          </a:ln>
        </p:spPr>
        <p:txBody>
          <a:bodyPr/>
          <a:lstStyle/>
          <a:p>
            <a:pPr>
              <a:defRPr/>
            </a:pPr>
            <a:endParaRPr lang="en-US">
              <a:solidFill>
                <a:srgbClr val="000000"/>
              </a:solidFill>
            </a:endParaRPr>
          </a:p>
        </p:txBody>
      </p:sp>
      <p:sp>
        <p:nvSpPr>
          <p:cNvPr id="121" name="Oval 226"/>
          <p:cNvSpPr>
            <a:spLocks noChangeArrowheads="1"/>
          </p:cNvSpPr>
          <p:nvPr/>
        </p:nvSpPr>
        <p:spPr bwMode="auto">
          <a:xfrm>
            <a:off x="5056615" y="1946076"/>
            <a:ext cx="184150" cy="141287"/>
          </a:xfrm>
          <a:prstGeom prst="ellipse">
            <a:avLst/>
          </a:prstGeom>
          <a:solidFill>
            <a:schemeClr val="accent2"/>
          </a:solidFill>
          <a:ln w="15875">
            <a:solidFill>
              <a:srgbClr val="333333"/>
            </a:solidFill>
            <a:round/>
            <a:headEnd/>
            <a:tailEnd/>
          </a:ln>
        </p:spPr>
        <p:txBody>
          <a:bodyPr/>
          <a:lstStyle/>
          <a:p>
            <a:pPr>
              <a:defRPr/>
            </a:pPr>
            <a:endParaRPr lang="en-US">
              <a:solidFill>
                <a:srgbClr val="000000"/>
              </a:solidFill>
            </a:endParaRPr>
          </a:p>
        </p:txBody>
      </p:sp>
      <p:pic>
        <p:nvPicPr>
          <p:cNvPr id="107" name="Picture 3">
            <a:extLst>
              <a:ext uri="{FF2B5EF4-FFF2-40B4-BE49-F238E27FC236}">
                <a16:creationId xmlns:a16="http://schemas.microsoft.com/office/drawing/2014/main" id="{3363BF1B-1A2F-4C46-BB85-6BCB40BBC7F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91397" y="4353783"/>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94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2"/>
          <p:cNvGrpSpPr>
            <a:grpSpLocks noChangeAspect="1"/>
          </p:cNvGrpSpPr>
          <p:nvPr/>
        </p:nvGrpSpPr>
        <p:grpSpPr bwMode="auto">
          <a:xfrm>
            <a:off x="4394832" y="2462626"/>
            <a:ext cx="3200400" cy="2303092"/>
            <a:chOff x="288" y="528"/>
            <a:chExt cx="5136" cy="3696"/>
          </a:xfrm>
        </p:grpSpPr>
        <p:sp>
          <p:nvSpPr>
            <p:cNvPr id="41" name="AutoShape 3"/>
            <p:cNvSpPr>
              <a:spLocks noChangeAspect="1" noChangeArrowheads="1"/>
            </p:cNvSpPr>
            <p:nvPr/>
          </p:nvSpPr>
          <p:spPr bwMode="auto">
            <a:xfrm>
              <a:off x="288" y="683"/>
              <a:ext cx="5136" cy="3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sp>
          <p:nvSpPr>
            <p:cNvPr id="42" name="Freeform 4"/>
            <p:cNvSpPr>
              <a:spLocks/>
            </p:cNvSpPr>
            <p:nvPr/>
          </p:nvSpPr>
          <p:spPr bwMode="auto">
            <a:xfrm>
              <a:off x="610" y="1356"/>
              <a:ext cx="834" cy="1363"/>
            </a:xfrm>
            <a:custGeom>
              <a:avLst/>
              <a:gdLst>
                <a:gd name="T0" fmla="*/ 65 w 821"/>
                <a:gd name="T1" fmla="*/ 0 h 1375"/>
                <a:gd name="T2" fmla="*/ 455 w 821"/>
                <a:gd name="T3" fmla="*/ 81 h 1375"/>
                <a:gd name="T4" fmla="*/ 370 w 821"/>
                <a:gd name="T5" fmla="*/ 479 h 1375"/>
                <a:gd name="T6" fmla="*/ 821 w 821"/>
                <a:gd name="T7" fmla="*/ 1097 h 1375"/>
                <a:gd name="T8" fmla="*/ 847 w 821"/>
                <a:gd name="T9" fmla="*/ 1161 h 1375"/>
                <a:gd name="T10" fmla="*/ 807 w 821"/>
                <a:gd name="T11" fmla="*/ 1197 h 1375"/>
                <a:gd name="T12" fmla="*/ 779 w 821"/>
                <a:gd name="T13" fmla="*/ 1266 h 1375"/>
                <a:gd name="T14" fmla="*/ 753 w 821"/>
                <a:gd name="T15" fmla="*/ 1305 h 1375"/>
                <a:gd name="T16" fmla="*/ 780 w 821"/>
                <a:gd name="T17" fmla="*/ 1340 h 1375"/>
                <a:gd name="T18" fmla="*/ 735 w 821"/>
                <a:gd name="T19" fmla="*/ 1351 h 1375"/>
                <a:gd name="T20" fmla="*/ 477 w 821"/>
                <a:gd name="T21" fmla="*/ 1342 h 1375"/>
                <a:gd name="T22" fmla="*/ 462 w 821"/>
                <a:gd name="T23" fmla="*/ 1264 h 1375"/>
                <a:gd name="T24" fmla="*/ 416 w 821"/>
                <a:gd name="T25" fmla="*/ 1205 h 1375"/>
                <a:gd name="T26" fmla="*/ 384 w 821"/>
                <a:gd name="T27" fmla="*/ 1184 h 1375"/>
                <a:gd name="T28" fmla="*/ 375 w 821"/>
                <a:gd name="T29" fmla="*/ 1144 h 1375"/>
                <a:gd name="T30" fmla="*/ 347 w 821"/>
                <a:gd name="T31" fmla="*/ 1121 h 1375"/>
                <a:gd name="T32" fmla="*/ 321 w 821"/>
                <a:gd name="T33" fmla="*/ 1092 h 1375"/>
                <a:gd name="T34" fmla="*/ 313 w 821"/>
                <a:gd name="T35" fmla="*/ 1062 h 1375"/>
                <a:gd name="T36" fmla="*/ 285 w 821"/>
                <a:gd name="T37" fmla="*/ 1042 h 1375"/>
                <a:gd name="T38" fmla="*/ 247 w 821"/>
                <a:gd name="T39" fmla="*/ 1053 h 1375"/>
                <a:gd name="T40" fmla="*/ 202 w 821"/>
                <a:gd name="T41" fmla="*/ 1036 h 1375"/>
                <a:gd name="T42" fmla="*/ 202 w 821"/>
                <a:gd name="T43" fmla="*/ 1019 h 1375"/>
                <a:gd name="T44" fmla="*/ 199 w 821"/>
                <a:gd name="T45" fmla="*/ 981 h 1375"/>
                <a:gd name="T46" fmla="*/ 182 w 821"/>
                <a:gd name="T47" fmla="*/ 940 h 1375"/>
                <a:gd name="T48" fmla="*/ 181 w 821"/>
                <a:gd name="T49" fmla="*/ 907 h 1375"/>
                <a:gd name="T50" fmla="*/ 159 w 821"/>
                <a:gd name="T51" fmla="*/ 876 h 1375"/>
                <a:gd name="T52" fmla="*/ 167 w 821"/>
                <a:gd name="T53" fmla="*/ 848 h 1375"/>
                <a:gd name="T54" fmla="*/ 110 w 821"/>
                <a:gd name="T55" fmla="*/ 779 h 1375"/>
                <a:gd name="T56" fmla="*/ 110 w 821"/>
                <a:gd name="T57" fmla="*/ 739 h 1375"/>
                <a:gd name="T58" fmla="*/ 138 w 821"/>
                <a:gd name="T59" fmla="*/ 726 h 1375"/>
                <a:gd name="T60" fmla="*/ 138 w 821"/>
                <a:gd name="T61" fmla="*/ 701 h 1375"/>
                <a:gd name="T62" fmla="*/ 110 w 821"/>
                <a:gd name="T63" fmla="*/ 694 h 1375"/>
                <a:gd name="T64" fmla="*/ 95 w 821"/>
                <a:gd name="T65" fmla="*/ 656 h 1375"/>
                <a:gd name="T66" fmla="*/ 81 w 821"/>
                <a:gd name="T67" fmla="*/ 590 h 1375"/>
                <a:gd name="T68" fmla="*/ 124 w 821"/>
                <a:gd name="T69" fmla="*/ 625 h 1375"/>
                <a:gd name="T70" fmla="*/ 108 w 821"/>
                <a:gd name="T71" fmla="*/ 580 h 1375"/>
                <a:gd name="T72" fmla="*/ 138 w 821"/>
                <a:gd name="T73" fmla="*/ 580 h 1375"/>
                <a:gd name="T74" fmla="*/ 138 w 821"/>
                <a:gd name="T75" fmla="*/ 546 h 1375"/>
                <a:gd name="T76" fmla="*/ 108 w 821"/>
                <a:gd name="T77" fmla="*/ 523 h 1375"/>
                <a:gd name="T78" fmla="*/ 92 w 821"/>
                <a:gd name="T79" fmla="*/ 555 h 1375"/>
                <a:gd name="T80" fmla="*/ 65 w 821"/>
                <a:gd name="T81" fmla="*/ 543 h 1375"/>
                <a:gd name="T82" fmla="*/ 11 w 821"/>
                <a:gd name="T83" fmla="*/ 393 h 1375"/>
                <a:gd name="T84" fmla="*/ 25 w 821"/>
                <a:gd name="T85" fmla="*/ 284 h 1375"/>
                <a:gd name="T86" fmla="*/ 0 w 821"/>
                <a:gd name="T87" fmla="*/ 222 h 1375"/>
                <a:gd name="T88" fmla="*/ 13 w 821"/>
                <a:gd name="T89" fmla="*/ 175 h 1375"/>
                <a:gd name="T90" fmla="*/ 41 w 821"/>
                <a:gd name="T91" fmla="*/ 168 h 1375"/>
                <a:gd name="T92" fmla="*/ 65 w 821"/>
                <a:gd name="T93" fmla="*/ 91 h 1375"/>
                <a:gd name="T94" fmla="*/ 65 w 821"/>
                <a:gd name="T95" fmla="*/ 0 h 1375"/>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21" h="1375">
                  <a:moveTo>
                    <a:pt x="63" y="0"/>
                  </a:moveTo>
                  <a:lnTo>
                    <a:pt x="441" y="83"/>
                  </a:lnTo>
                  <a:lnTo>
                    <a:pt x="358" y="487"/>
                  </a:lnTo>
                  <a:lnTo>
                    <a:pt x="795" y="1117"/>
                  </a:lnTo>
                  <a:lnTo>
                    <a:pt x="821" y="1181"/>
                  </a:lnTo>
                  <a:lnTo>
                    <a:pt x="782" y="1219"/>
                  </a:lnTo>
                  <a:lnTo>
                    <a:pt x="755" y="1288"/>
                  </a:lnTo>
                  <a:lnTo>
                    <a:pt x="729" y="1328"/>
                  </a:lnTo>
                  <a:lnTo>
                    <a:pt x="756" y="1364"/>
                  </a:lnTo>
                  <a:lnTo>
                    <a:pt x="713" y="1375"/>
                  </a:lnTo>
                  <a:lnTo>
                    <a:pt x="463" y="1366"/>
                  </a:lnTo>
                  <a:lnTo>
                    <a:pt x="448" y="1286"/>
                  </a:lnTo>
                  <a:lnTo>
                    <a:pt x="404" y="1227"/>
                  </a:lnTo>
                  <a:lnTo>
                    <a:pt x="372" y="1205"/>
                  </a:lnTo>
                  <a:lnTo>
                    <a:pt x="363" y="1164"/>
                  </a:lnTo>
                  <a:lnTo>
                    <a:pt x="337" y="1141"/>
                  </a:lnTo>
                  <a:lnTo>
                    <a:pt x="311" y="1112"/>
                  </a:lnTo>
                  <a:lnTo>
                    <a:pt x="303" y="1080"/>
                  </a:lnTo>
                  <a:lnTo>
                    <a:pt x="277" y="1060"/>
                  </a:lnTo>
                  <a:lnTo>
                    <a:pt x="239" y="1071"/>
                  </a:lnTo>
                  <a:lnTo>
                    <a:pt x="196" y="1054"/>
                  </a:lnTo>
                  <a:lnTo>
                    <a:pt x="196" y="1037"/>
                  </a:lnTo>
                  <a:lnTo>
                    <a:pt x="193" y="999"/>
                  </a:lnTo>
                  <a:lnTo>
                    <a:pt x="176" y="956"/>
                  </a:lnTo>
                  <a:lnTo>
                    <a:pt x="175" y="923"/>
                  </a:lnTo>
                  <a:lnTo>
                    <a:pt x="155" y="892"/>
                  </a:lnTo>
                  <a:lnTo>
                    <a:pt x="161" y="863"/>
                  </a:lnTo>
                  <a:lnTo>
                    <a:pt x="106" y="793"/>
                  </a:lnTo>
                  <a:lnTo>
                    <a:pt x="106" y="753"/>
                  </a:lnTo>
                  <a:lnTo>
                    <a:pt x="134" y="738"/>
                  </a:lnTo>
                  <a:lnTo>
                    <a:pt x="134" y="713"/>
                  </a:lnTo>
                  <a:lnTo>
                    <a:pt x="106" y="706"/>
                  </a:lnTo>
                  <a:lnTo>
                    <a:pt x="93" y="668"/>
                  </a:lnTo>
                  <a:lnTo>
                    <a:pt x="79" y="600"/>
                  </a:lnTo>
                  <a:lnTo>
                    <a:pt x="120" y="637"/>
                  </a:lnTo>
                  <a:lnTo>
                    <a:pt x="104" y="590"/>
                  </a:lnTo>
                  <a:lnTo>
                    <a:pt x="134" y="590"/>
                  </a:lnTo>
                  <a:lnTo>
                    <a:pt x="134" y="556"/>
                  </a:lnTo>
                  <a:lnTo>
                    <a:pt x="104" y="533"/>
                  </a:lnTo>
                  <a:lnTo>
                    <a:pt x="90" y="565"/>
                  </a:lnTo>
                  <a:lnTo>
                    <a:pt x="63" y="553"/>
                  </a:lnTo>
                  <a:lnTo>
                    <a:pt x="11" y="399"/>
                  </a:lnTo>
                  <a:lnTo>
                    <a:pt x="25" y="289"/>
                  </a:lnTo>
                  <a:lnTo>
                    <a:pt x="0" y="226"/>
                  </a:lnTo>
                  <a:lnTo>
                    <a:pt x="13" y="179"/>
                  </a:lnTo>
                  <a:lnTo>
                    <a:pt x="39" y="170"/>
                  </a:lnTo>
                  <a:lnTo>
                    <a:pt x="63" y="93"/>
                  </a:lnTo>
                  <a:lnTo>
                    <a:pt x="6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3" name="Freeform 5"/>
            <p:cNvSpPr>
              <a:spLocks/>
            </p:cNvSpPr>
            <p:nvPr/>
          </p:nvSpPr>
          <p:spPr bwMode="auto">
            <a:xfrm>
              <a:off x="1820" y="2265"/>
              <a:ext cx="640" cy="690"/>
            </a:xfrm>
            <a:custGeom>
              <a:avLst/>
              <a:gdLst>
                <a:gd name="T0" fmla="*/ 105 w 475"/>
                <a:gd name="T1" fmla="*/ 0 h 471"/>
                <a:gd name="T2" fmla="*/ 862 w 475"/>
                <a:gd name="T3" fmla="*/ 41 h 471"/>
                <a:gd name="T4" fmla="*/ 826 w 475"/>
                <a:gd name="T5" fmla="*/ 933 h 471"/>
                <a:gd name="T6" fmla="*/ 579 w 475"/>
                <a:gd name="T7" fmla="*/ 917 h 471"/>
                <a:gd name="T8" fmla="*/ 349 w 475"/>
                <a:gd name="T9" fmla="*/ 910 h 471"/>
                <a:gd name="T10" fmla="*/ 349 w 475"/>
                <a:gd name="T11" fmla="*/ 945 h 471"/>
                <a:gd name="T12" fmla="*/ 156 w 475"/>
                <a:gd name="T13" fmla="*/ 945 h 471"/>
                <a:gd name="T14" fmla="*/ 146 w 475"/>
                <a:gd name="T15" fmla="*/ 1011 h 471"/>
                <a:gd name="T16" fmla="*/ 0 w 475"/>
                <a:gd name="T17" fmla="*/ 989 h 471"/>
                <a:gd name="T18" fmla="*/ 82 w 475"/>
                <a:gd name="T19" fmla="*/ 234 h 471"/>
                <a:gd name="T20" fmla="*/ 105 w 475"/>
                <a:gd name="T21" fmla="*/ 0 h 47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75" h="471">
                  <a:moveTo>
                    <a:pt x="58" y="0"/>
                  </a:moveTo>
                  <a:lnTo>
                    <a:pt x="475" y="19"/>
                  </a:lnTo>
                  <a:lnTo>
                    <a:pt x="455" y="435"/>
                  </a:lnTo>
                  <a:lnTo>
                    <a:pt x="319" y="427"/>
                  </a:lnTo>
                  <a:lnTo>
                    <a:pt x="192" y="424"/>
                  </a:lnTo>
                  <a:lnTo>
                    <a:pt x="192" y="440"/>
                  </a:lnTo>
                  <a:lnTo>
                    <a:pt x="86" y="440"/>
                  </a:lnTo>
                  <a:lnTo>
                    <a:pt x="80" y="471"/>
                  </a:lnTo>
                  <a:lnTo>
                    <a:pt x="0" y="461"/>
                  </a:lnTo>
                  <a:lnTo>
                    <a:pt x="45" y="109"/>
                  </a:lnTo>
                  <a:lnTo>
                    <a:pt x="5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4" name="Freeform 6"/>
            <p:cNvSpPr>
              <a:spLocks/>
            </p:cNvSpPr>
            <p:nvPr/>
          </p:nvSpPr>
          <p:spPr bwMode="auto">
            <a:xfrm>
              <a:off x="3028" y="1458"/>
              <a:ext cx="543" cy="383"/>
            </a:xfrm>
            <a:custGeom>
              <a:avLst/>
              <a:gdLst>
                <a:gd name="T0" fmla="*/ 8 w 566"/>
                <a:gd name="T1" fmla="*/ 18 h 399"/>
                <a:gd name="T2" fmla="*/ 0 w 566"/>
                <a:gd name="T3" fmla="*/ 83 h 399"/>
                <a:gd name="T4" fmla="*/ 12 w 566"/>
                <a:gd name="T5" fmla="*/ 152 h 399"/>
                <a:gd name="T6" fmla="*/ 59 w 566"/>
                <a:gd name="T7" fmla="*/ 291 h 399"/>
                <a:gd name="T8" fmla="*/ 86 w 566"/>
                <a:gd name="T9" fmla="*/ 368 h 399"/>
                <a:gd name="T10" fmla="*/ 394 w 566"/>
                <a:gd name="T11" fmla="*/ 351 h 399"/>
                <a:gd name="T12" fmla="*/ 443 w 566"/>
                <a:gd name="T13" fmla="*/ 368 h 399"/>
                <a:gd name="T14" fmla="*/ 474 w 566"/>
                <a:gd name="T15" fmla="*/ 296 h 399"/>
                <a:gd name="T16" fmla="*/ 463 w 566"/>
                <a:gd name="T17" fmla="*/ 245 h 399"/>
                <a:gd name="T18" fmla="*/ 514 w 566"/>
                <a:gd name="T19" fmla="*/ 234 h 399"/>
                <a:gd name="T20" fmla="*/ 521 w 566"/>
                <a:gd name="T21" fmla="*/ 154 h 399"/>
                <a:gd name="T22" fmla="*/ 489 w 566"/>
                <a:gd name="T23" fmla="*/ 118 h 399"/>
                <a:gd name="T24" fmla="*/ 439 w 566"/>
                <a:gd name="T25" fmla="*/ 84 h 399"/>
                <a:gd name="T26" fmla="*/ 450 w 566"/>
                <a:gd name="T27" fmla="*/ 35 h 399"/>
                <a:gd name="T28" fmla="*/ 428 w 566"/>
                <a:gd name="T29" fmla="*/ 0 h 399"/>
                <a:gd name="T30" fmla="*/ 311 w 566"/>
                <a:gd name="T31" fmla="*/ 5 h 399"/>
                <a:gd name="T32" fmla="*/ 196 w 566"/>
                <a:gd name="T33" fmla="*/ 11 h 399"/>
                <a:gd name="T34" fmla="*/ 8 w 566"/>
                <a:gd name="T35" fmla="*/ 18 h 39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66" h="399">
                  <a:moveTo>
                    <a:pt x="8" y="20"/>
                  </a:moveTo>
                  <a:lnTo>
                    <a:pt x="0" y="90"/>
                  </a:lnTo>
                  <a:lnTo>
                    <a:pt x="13" y="165"/>
                  </a:lnTo>
                  <a:lnTo>
                    <a:pt x="65" y="316"/>
                  </a:lnTo>
                  <a:lnTo>
                    <a:pt x="94" y="399"/>
                  </a:lnTo>
                  <a:lnTo>
                    <a:pt x="428" y="381"/>
                  </a:lnTo>
                  <a:lnTo>
                    <a:pt x="482" y="399"/>
                  </a:lnTo>
                  <a:lnTo>
                    <a:pt x="515" y="321"/>
                  </a:lnTo>
                  <a:lnTo>
                    <a:pt x="503" y="266"/>
                  </a:lnTo>
                  <a:lnTo>
                    <a:pt x="559" y="254"/>
                  </a:lnTo>
                  <a:lnTo>
                    <a:pt x="566" y="167"/>
                  </a:lnTo>
                  <a:lnTo>
                    <a:pt x="532" y="128"/>
                  </a:lnTo>
                  <a:lnTo>
                    <a:pt x="477" y="92"/>
                  </a:lnTo>
                  <a:lnTo>
                    <a:pt x="489" y="38"/>
                  </a:lnTo>
                  <a:lnTo>
                    <a:pt x="465" y="0"/>
                  </a:lnTo>
                  <a:lnTo>
                    <a:pt x="338" y="5"/>
                  </a:lnTo>
                  <a:lnTo>
                    <a:pt x="213" y="11"/>
                  </a:lnTo>
                  <a:lnTo>
                    <a:pt x="8" y="2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5" name="Freeform 7"/>
            <p:cNvSpPr>
              <a:spLocks/>
            </p:cNvSpPr>
            <p:nvPr/>
          </p:nvSpPr>
          <p:spPr bwMode="auto">
            <a:xfrm>
              <a:off x="5048" y="528"/>
              <a:ext cx="376" cy="578"/>
            </a:xfrm>
            <a:custGeom>
              <a:avLst/>
              <a:gdLst>
                <a:gd name="T0" fmla="*/ 93 w 394"/>
                <a:gd name="T1" fmla="*/ 14 h 603"/>
                <a:gd name="T2" fmla="*/ 35 w 394"/>
                <a:gd name="T3" fmla="*/ 114 h 603"/>
                <a:gd name="T4" fmla="*/ 60 w 394"/>
                <a:gd name="T5" fmla="*/ 153 h 603"/>
                <a:gd name="T6" fmla="*/ 31 w 394"/>
                <a:gd name="T7" fmla="*/ 198 h 603"/>
                <a:gd name="T8" fmla="*/ 47 w 394"/>
                <a:gd name="T9" fmla="*/ 216 h 603"/>
                <a:gd name="T10" fmla="*/ 35 w 394"/>
                <a:gd name="T11" fmla="*/ 245 h 603"/>
                <a:gd name="T12" fmla="*/ 33 w 394"/>
                <a:gd name="T13" fmla="*/ 297 h 603"/>
                <a:gd name="T14" fmla="*/ 0 w 394"/>
                <a:gd name="T15" fmla="*/ 315 h 603"/>
                <a:gd name="T16" fmla="*/ 10 w 394"/>
                <a:gd name="T17" fmla="*/ 331 h 603"/>
                <a:gd name="T18" fmla="*/ 76 w 394"/>
                <a:gd name="T19" fmla="*/ 527 h 603"/>
                <a:gd name="T20" fmla="*/ 136 w 394"/>
                <a:gd name="T21" fmla="*/ 554 h 603"/>
                <a:gd name="T22" fmla="*/ 134 w 394"/>
                <a:gd name="T23" fmla="*/ 516 h 603"/>
                <a:gd name="T24" fmla="*/ 165 w 394"/>
                <a:gd name="T25" fmla="*/ 484 h 603"/>
                <a:gd name="T26" fmla="*/ 156 w 394"/>
                <a:gd name="T27" fmla="*/ 451 h 603"/>
                <a:gd name="T28" fmla="*/ 230 w 394"/>
                <a:gd name="T29" fmla="*/ 414 h 603"/>
                <a:gd name="T30" fmla="*/ 236 w 394"/>
                <a:gd name="T31" fmla="*/ 361 h 603"/>
                <a:gd name="T32" fmla="*/ 279 w 394"/>
                <a:gd name="T33" fmla="*/ 360 h 603"/>
                <a:gd name="T34" fmla="*/ 315 w 394"/>
                <a:gd name="T35" fmla="*/ 320 h 603"/>
                <a:gd name="T36" fmla="*/ 357 w 394"/>
                <a:gd name="T37" fmla="*/ 294 h 603"/>
                <a:gd name="T38" fmla="*/ 359 w 394"/>
                <a:gd name="T39" fmla="*/ 259 h 603"/>
                <a:gd name="T40" fmla="*/ 303 w 394"/>
                <a:gd name="T41" fmla="*/ 247 h 603"/>
                <a:gd name="T42" fmla="*/ 293 w 394"/>
                <a:gd name="T43" fmla="*/ 208 h 603"/>
                <a:gd name="T44" fmla="*/ 237 w 394"/>
                <a:gd name="T45" fmla="*/ 199 h 603"/>
                <a:gd name="T46" fmla="*/ 198 w 394"/>
                <a:gd name="T47" fmla="*/ 34 h 603"/>
                <a:gd name="T48" fmla="*/ 179 w 394"/>
                <a:gd name="T49" fmla="*/ 0 h 603"/>
                <a:gd name="T50" fmla="*/ 122 w 394"/>
                <a:gd name="T51" fmla="*/ 12 h 603"/>
                <a:gd name="T52" fmla="*/ 111 w 394"/>
                <a:gd name="T53" fmla="*/ 28 h 603"/>
                <a:gd name="T54" fmla="*/ 93 w 394"/>
                <a:gd name="T55" fmla="*/ 14 h 60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94" h="603">
                  <a:moveTo>
                    <a:pt x="102" y="16"/>
                  </a:moveTo>
                  <a:lnTo>
                    <a:pt x="39" y="124"/>
                  </a:lnTo>
                  <a:lnTo>
                    <a:pt x="66" y="167"/>
                  </a:lnTo>
                  <a:lnTo>
                    <a:pt x="35" y="216"/>
                  </a:lnTo>
                  <a:lnTo>
                    <a:pt x="51" y="235"/>
                  </a:lnTo>
                  <a:lnTo>
                    <a:pt x="39" y="267"/>
                  </a:lnTo>
                  <a:lnTo>
                    <a:pt x="37" y="323"/>
                  </a:lnTo>
                  <a:lnTo>
                    <a:pt x="0" y="343"/>
                  </a:lnTo>
                  <a:lnTo>
                    <a:pt x="10" y="360"/>
                  </a:lnTo>
                  <a:lnTo>
                    <a:pt x="84" y="574"/>
                  </a:lnTo>
                  <a:lnTo>
                    <a:pt x="149" y="603"/>
                  </a:lnTo>
                  <a:lnTo>
                    <a:pt x="147" y="561"/>
                  </a:lnTo>
                  <a:lnTo>
                    <a:pt x="181" y="527"/>
                  </a:lnTo>
                  <a:lnTo>
                    <a:pt x="171" y="491"/>
                  </a:lnTo>
                  <a:lnTo>
                    <a:pt x="253" y="451"/>
                  </a:lnTo>
                  <a:lnTo>
                    <a:pt x="259" y="393"/>
                  </a:lnTo>
                  <a:lnTo>
                    <a:pt x="306" y="392"/>
                  </a:lnTo>
                  <a:lnTo>
                    <a:pt x="346" y="348"/>
                  </a:lnTo>
                  <a:lnTo>
                    <a:pt x="392" y="320"/>
                  </a:lnTo>
                  <a:lnTo>
                    <a:pt x="394" y="282"/>
                  </a:lnTo>
                  <a:lnTo>
                    <a:pt x="332" y="269"/>
                  </a:lnTo>
                  <a:lnTo>
                    <a:pt x="322" y="226"/>
                  </a:lnTo>
                  <a:lnTo>
                    <a:pt x="260" y="217"/>
                  </a:lnTo>
                  <a:lnTo>
                    <a:pt x="217" y="37"/>
                  </a:lnTo>
                  <a:lnTo>
                    <a:pt x="197" y="0"/>
                  </a:lnTo>
                  <a:lnTo>
                    <a:pt x="134" y="13"/>
                  </a:lnTo>
                  <a:lnTo>
                    <a:pt x="122" y="30"/>
                  </a:lnTo>
                  <a:lnTo>
                    <a:pt x="102"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46" name="Group 8"/>
            <p:cNvGrpSpPr>
              <a:grpSpLocks/>
            </p:cNvGrpSpPr>
            <p:nvPr/>
          </p:nvGrpSpPr>
          <p:grpSpPr bwMode="auto">
            <a:xfrm>
              <a:off x="1536" y="3029"/>
              <a:ext cx="552" cy="426"/>
              <a:chOff x="2398" y="2728"/>
              <a:chExt cx="718" cy="553"/>
            </a:xfrm>
          </p:grpSpPr>
          <p:grpSp>
            <p:nvGrpSpPr>
              <p:cNvPr id="98" name="Group 9"/>
              <p:cNvGrpSpPr>
                <a:grpSpLocks/>
              </p:cNvGrpSpPr>
              <p:nvPr/>
            </p:nvGrpSpPr>
            <p:grpSpPr bwMode="auto">
              <a:xfrm>
                <a:off x="2398" y="2728"/>
                <a:ext cx="718" cy="553"/>
                <a:chOff x="2398" y="2728"/>
                <a:chExt cx="718" cy="553"/>
              </a:xfrm>
            </p:grpSpPr>
            <p:sp>
              <p:nvSpPr>
                <p:cNvPr id="100" name="Freeform 10"/>
                <p:cNvSpPr>
                  <a:spLocks/>
                </p:cNvSpPr>
                <p:nvPr/>
              </p:nvSpPr>
              <p:spPr bwMode="auto">
                <a:xfrm>
                  <a:off x="2398" y="2798"/>
                  <a:ext cx="54" cy="80"/>
                </a:xfrm>
                <a:custGeom>
                  <a:avLst/>
                  <a:gdLst>
                    <a:gd name="T0" fmla="*/ 0 w 54"/>
                    <a:gd name="T1" fmla="*/ 80 h 80"/>
                    <a:gd name="T2" fmla="*/ 0 w 54"/>
                    <a:gd name="T3" fmla="*/ 56 h 80"/>
                    <a:gd name="T4" fmla="*/ 31 w 54"/>
                    <a:gd name="T5" fmla="*/ 0 h 80"/>
                    <a:gd name="T6" fmla="*/ 54 w 54"/>
                    <a:gd name="T7" fmla="*/ 16 h 80"/>
                    <a:gd name="T8" fmla="*/ 28 w 54"/>
                    <a:gd name="T9" fmla="*/ 80 h 80"/>
                    <a:gd name="T10" fmla="*/ 0 w 54"/>
                    <a:gd name="T11" fmla="*/ 80 h 8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4" h="80">
                      <a:moveTo>
                        <a:pt x="0" y="80"/>
                      </a:moveTo>
                      <a:lnTo>
                        <a:pt x="0" y="56"/>
                      </a:lnTo>
                      <a:lnTo>
                        <a:pt x="31" y="0"/>
                      </a:lnTo>
                      <a:lnTo>
                        <a:pt x="54" y="16"/>
                      </a:lnTo>
                      <a:lnTo>
                        <a:pt x="28" y="80"/>
                      </a:lnTo>
                      <a:lnTo>
                        <a:pt x="0" y="8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1" name="Freeform 11"/>
                <p:cNvSpPr>
                  <a:spLocks/>
                </p:cNvSpPr>
                <p:nvPr/>
              </p:nvSpPr>
              <p:spPr bwMode="auto">
                <a:xfrm>
                  <a:off x="2476" y="2728"/>
                  <a:ext cx="103" cy="101"/>
                </a:xfrm>
                <a:custGeom>
                  <a:avLst/>
                  <a:gdLst>
                    <a:gd name="T0" fmla="*/ 22 w 103"/>
                    <a:gd name="T1" fmla="*/ 12 h 101"/>
                    <a:gd name="T2" fmla="*/ 0 w 103"/>
                    <a:gd name="T3" fmla="*/ 60 h 101"/>
                    <a:gd name="T4" fmla="*/ 40 w 103"/>
                    <a:gd name="T5" fmla="*/ 93 h 101"/>
                    <a:gd name="T6" fmla="*/ 86 w 103"/>
                    <a:gd name="T7" fmla="*/ 101 h 101"/>
                    <a:gd name="T8" fmla="*/ 103 w 103"/>
                    <a:gd name="T9" fmla="*/ 61 h 101"/>
                    <a:gd name="T10" fmla="*/ 92 w 103"/>
                    <a:gd name="T11" fmla="*/ 0 h 101"/>
                    <a:gd name="T12" fmla="*/ 22 w 103"/>
                    <a:gd name="T13" fmla="*/ 12 h 10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3" h="101">
                      <a:moveTo>
                        <a:pt x="22" y="12"/>
                      </a:moveTo>
                      <a:lnTo>
                        <a:pt x="0" y="60"/>
                      </a:lnTo>
                      <a:lnTo>
                        <a:pt x="40" y="93"/>
                      </a:lnTo>
                      <a:lnTo>
                        <a:pt x="86" y="101"/>
                      </a:lnTo>
                      <a:lnTo>
                        <a:pt x="103" y="61"/>
                      </a:lnTo>
                      <a:lnTo>
                        <a:pt x="92" y="0"/>
                      </a:lnTo>
                      <a:lnTo>
                        <a:pt x="22"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2" name="Freeform 12"/>
                <p:cNvSpPr>
                  <a:spLocks/>
                </p:cNvSpPr>
                <p:nvPr/>
              </p:nvSpPr>
              <p:spPr bwMode="auto">
                <a:xfrm>
                  <a:off x="2573" y="2798"/>
                  <a:ext cx="153" cy="113"/>
                </a:xfrm>
                <a:custGeom>
                  <a:avLst/>
                  <a:gdLst>
                    <a:gd name="T0" fmla="*/ 0 w 153"/>
                    <a:gd name="T1" fmla="*/ 40 h 113"/>
                    <a:gd name="T2" fmla="*/ 105 w 153"/>
                    <a:gd name="T3" fmla="*/ 0 h 113"/>
                    <a:gd name="T4" fmla="*/ 125 w 153"/>
                    <a:gd name="T5" fmla="*/ 49 h 113"/>
                    <a:gd name="T6" fmla="*/ 145 w 153"/>
                    <a:gd name="T7" fmla="*/ 60 h 113"/>
                    <a:gd name="T8" fmla="*/ 153 w 153"/>
                    <a:gd name="T9" fmla="*/ 100 h 113"/>
                    <a:gd name="T10" fmla="*/ 101 w 153"/>
                    <a:gd name="T11" fmla="*/ 106 h 113"/>
                    <a:gd name="T12" fmla="*/ 64 w 153"/>
                    <a:gd name="T13" fmla="*/ 113 h 113"/>
                    <a:gd name="T14" fmla="*/ 0 w 153"/>
                    <a:gd name="T15" fmla="*/ 40 h 113"/>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53" h="113">
                      <a:moveTo>
                        <a:pt x="0" y="40"/>
                      </a:moveTo>
                      <a:lnTo>
                        <a:pt x="105" y="0"/>
                      </a:lnTo>
                      <a:lnTo>
                        <a:pt x="125" y="49"/>
                      </a:lnTo>
                      <a:lnTo>
                        <a:pt x="145" y="60"/>
                      </a:lnTo>
                      <a:lnTo>
                        <a:pt x="153" y="100"/>
                      </a:lnTo>
                      <a:lnTo>
                        <a:pt x="101" y="106"/>
                      </a:lnTo>
                      <a:lnTo>
                        <a:pt x="64" y="113"/>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3" name="Freeform 13"/>
                <p:cNvSpPr>
                  <a:spLocks/>
                </p:cNvSpPr>
                <p:nvPr/>
              </p:nvSpPr>
              <p:spPr bwMode="auto">
                <a:xfrm>
                  <a:off x="2731" y="2884"/>
                  <a:ext cx="122" cy="60"/>
                </a:xfrm>
                <a:custGeom>
                  <a:avLst/>
                  <a:gdLst>
                    <a:gd name="T0" fmla="*/ 19 w 122"/>
                    <a:gd name="T1" fmla="*/ 3 h 60"/>
                    <a:gd name="T2" fmla="*/ 0 w 122"/>
                    <a:gd name="T3" fmla="*/ 56 h 60"/>
                    <a:gd name="T4" fmla="*/ 33 w 122"/>
                    <a:gd name="T5" fmla="*/ 60 h 60"/>
                    <a:gd name="T6" fmla="*/ 53 w 122"/>
                    <a:gd name="T7" fmla="*/ 47 h 60"/>
                    <a:gd name="T8" fmla="*/ 90 w 122"/>
                    <a:gd name="T9" fmla="*/ 49 h 60"/>
                    <a:gd name="T10" fmla="*/ 122 w 122"/>
                    <a:gd name="T11" fmla="*/ 25 h 60"/>
                    <a:gd name="T12" fmla="*/ 101 w 122"/>
                    <a:gd name="T13" fmla="*/ 16 h 60"/>
                    <a:gd name="T14" fmla="*/ 85 w 122"/>
                    <a:gd name="T15" fmla="*/ 0 h 60"/>
                    <a:gd name="T16" fmla="*/ 19 w 122"/>
                    <a:gd name="T17" fmla="*/ 3 h 6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2" h="60">
                      <a:moveTo>
                        <a:pt x="19" y="3"/>
                      </a:moveTo>
                      <a:lnTo>
                        <a:pt x="0" y="56"/>
                      </a:lnTo>
                      <a:lnTo>
                        <a:pt x="33" y="60"/>
                      </a:lnTo>
                      <a:lnTo>
                        <a:pt x="53" y="47"/>
                      </a:lnTo>
                      <a:lnTo>
                        <a:pt x="90" y="49"/>
                      </a:lnTo>
                      <a:lnTo>
                        <a:pt x="122" y="25"/>
                      </a:lnTo>
                      <a:lnTo>
                        <a:pt x="101" y="16"/>
                      </a:lnTo>
                      <a:lnTo>
                        <a:pt x="85" y="0"/>
                      </a:lnTo>
                      <a:lnTo>
                        <a:pt x="19" y="3"/>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4" name="Freeform 14"/>
                <p:cNvSpPr>
                  <a:spLocks/>
                </p:cNvSpPr>
                <p:nvPr/>
              </p:nvSpPr>
              <p:spPr bwMode="auto">
                <a:xfrm>
                  <a:off x="2767" y="2969"/>
                  <a:ext cx="50" cy="43"/>
                </a:xfrm>
                <a:custGeom>
                  <a:avLst/>
                  <a:gdLst>
                    <a:gd name="T0" fmla="*/ 44 w 50"/>
                    <a:gd name="T1" fmla="*/ 0 h 43"/>
                    <a:gd name="T2" fmla="*/ 0 w 50"/>
                    <a:gd name="T3" fmla="*/ 3 h 43"/>
                    <a:gd name="T4" fmla="*/ 8 w 50"/>
                    <a:gd name="T5" fmla="*/ 43 h 43"/>
                    <a:gd name="T6" fmla="*/ 50 w 50"/>
                    <a:gd name="T7" fmla="*/ 33 h 43"/>
                    <a:gd name="T8" fmla="*/ 44 w 50"/>
                    <a:gd name="T9" fmla="*/ 0 h 4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 h="43">
                      <a:moveTo>
                        <a:pt x="44" y="0"/>
                      </a:moveTo>
                      <a:lnTo>
                        <a:pt x="0" y="3"/>
                      </a:lnTo>
                      <a:lnTo>
                        <a:pt x="8" y="43"/>
                      </a:lnTo>
                      <a:lnTo>
                        <a:pt x="50" y="33"/>
                      </a:lnTo>
                      <a:lnTo>
                        <a:pt x="4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5" name="Freeform 15"/>
                <p:cNvSpPr>
                  <a:spLocks/>
                </p:cNvSpPr>
                <p:nvPr/>
              </p:nvSpPr>
              <p:spPr bwMode="auto">
                <a:xfrm>
                  <a:off x="2822" y="3016"/>
                  <a:ext cx="34" cy="42"/>
                </a:xfrm>
                <a:custGeom>
                  <a:avLst/>
                  <a:gdLst>
                    <a:gd name="T0" fmla="*/ 0 w 34"/>
                    <a:gd name="T1" fmla="*/ 16 h 42"/>
                    <a:gd name="T2" fmla="*/ 34 w 34"/>
                    <a:gd name="T3" fmla="*/ 0 h 42"/>
                    <a:gd name="T4" fmla="*/ 34 w 34"/>
                    <a:gd name="T5" fmla="*/ 37 h 42"/>
                    <a:gd name="T6" fmla="*/ 11 w 34"/>
                    <a:gd name="T7" fmla="*/ 42 h 42"/>
                    <a:gd name="T8" fmla="*/ 0 w 34"/>
                    <a:gd name="T9" fmla="*/ 16 h 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4" h="42">
                      <a:moveTo>
                        <a:pt x="0" y="16"/>
                      </a:moveTo>
                      <a:lnTo>
                        <a:pt x="34" y="0"/>
                      </a:lnTo>
                      <a:lnTo>
                        <a:pt x="34" y="37"/>
                      </a:lnTo>
                      <a:lnTo>
                        <a:pt x="11" y="42"/>
                      </a:lnTo>
                      <a:lnTo>
                        <a:pt x="0" y="1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106" name="Freeform 16"/>
                <p:cNvSpPr>
                  <a:spLocks/>
                </p:cNvSpPr>
                <p:nvPr/>
              </p:nvSpPr>
              <p:spPr bwMode="auto">
                <a:xfrm>
                  <a:off x="2908" y="3036"/>
                  <a:ext cx="208" cy="245"/>
                </a:xfrm>
                <a:custGeom>
                  <a:avLst/>
                  <a:gdLst>
                    <a:gd name="T0" fmla="*/ 35 w 208"/>
                    <a:gd name="T1" fmla="*/ 0 h 245"/>
                    <a:gd name="T2" fmla="*/ 0 w 208"/>
                    <a:gd name="T3" fmla="*/ 93 h 245"/>
                    <a:gd name="T4" fmla="*/ 25 w 208"/>
                    <a:gd name="T5" fmla="*/ 139 h 245"/>
                    <a:gd name="T6" fmla="*/ 25 w 208"/>
                    <a:gd name="T7" fmla="*/ 223 h 245"/>
                    <a:gd name="T8" fmla="*/ 75 w 208"/>
                    <a:gd name="T9" fmla="*/ 245 h 245"/>
                    <a:gd name="T10" fmla="*/ 97 w 208"/>
                    <a:gd name="T11" fmla="*/ 197 h 245"/>
                    <a:gd name="T12" fmla="*/ 161 w 208"/>
                    <a:gd name="T13" fmla="*/ 186 h 245"/>
                    <a:gd name="T14" fmla="*/ 208 w 208"/>
                    <a:gd name="T15" fmla="*/ 132 h 245"/>
                    <a:gd name="T16" fmla="*/ 158 w 208"/>
                    <a:gd name="T17" fmla="*/ 49 h 245"/>
                    <a:gd name="T18" fmla="*/ 35 w 208"/>
                    <a:gd name="T19" fmla="*/ 0 h 2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08" h="245">
                      <a:moveTo>
                        <a:pt x="35" y="0"/>
                      </a:moveTo>
                      <a:lnTo>
                        <a:pt x="0" y="93"/>
                      </a:lnTo>
                      <a:lnTo>
                        <a:pt x="25" y="139"/>
                      </a:lnTo>
                      <a:lnTo>
                        <a:pt x="25" y="223"/>
                      </a:lnTo>
                      <a:lnTo>
                        <a:pt x="75" y="245"/>
                      </a:lnTo>
                      <a:lnTo>
                        <a:pt x="97" y="197"/>
                      </a:lnTo>
                      <a:lnTo>
                        <a:pt x="161" y="186"/>
                      </a:lnTo>
                      <a:lnTo>
                        <a:pt x="208" y="132"/>
                      </a:lnTo>
                      <a:lnTo>
                        <a:pt x="158" y="49"/>
                      </a:lnTo>
                      <a:lnTo>
                        <a:pt x="35"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99" name="Freeform 17"/>
              <p:cNvSpPr>
                <a:spLocks/>
              </p:cNvSpPr>
              <p:nvPr/>
            </p:nvSpPr>
            <p:spPr bwMode="auto">
              <a:xfrm>
                <a:off x="2835" y="2921"/>
                <a:ext cx="114" cy="96"/>
              </a:xfrm>
              <a:custGeom>
                <a:avLst/>
                <a:gdLst>
                  <a:gd name="T0" fmla="*/ 23 w 114"/>
                  <a:gd name="T1" fmla="*/ 0 h 96"/>
                  <a:gd name="T2" fmla="*/ 0 w 114"/>
                  <a:gd name="T3" fmla="*/ 29 h 96"/>
                  <a:gd name="T4" fmla="*/ 10 w 114"/>
                  <a:gd name="T5" fmla="*/ 51 h 96"/>
                  <a:gd name="T6" fmla="*/ 31 w 114"/>
                  <a:gd name="T7" fmla="*/ 59 h 96"/>
                  <a:gd name="T8" fmla="*/ 53 w 114"/>
                  <a:gd name="T9" fmla="*/ 96 h 96"/>
                  <a:gd name="T10" fmla="*/ 113 w 114"/>
                  <a:gd name="T11" fmla="*/ 81 h 96"/>
                  <a:gd name="T12" fmla="*/ 114 w 114"/>
                  <a:gd name="T13" fmla="*/ 42 h 96"/>
                  <a:gd name="T14" fmla="*/ 71 w 114"/>
                  <a:gd name="T15" fmla="*/ 8 h 96"/>
                  <a:gd name="T16" fmla="*/ 23 w 114"/>
                  <a:gd name="T17" fmla="*/ 0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14" h="96">
                    <a:moveTo>
                      <a:pt x="23" y="0"/>
                    </a:moveTo>
                    <a:lnTo>
                      <a:pt x="0" y="29"/>
                    </a:lnTo>
                    <a:lnTo>
                      <a:pt x="10" y="51"/>
                    </a:lnTo>
                    <a:lnTo>
                      <a:pt x="31" y="59"/>
                    </a:lnTo>
                    <a:lnTo>
                      <a:pt x="53" y="96"/>
                    </a:lnTo>
                    <a:lnTo>
                      <a:pt x="113" y="81"/>
                    </a:lnTo>
                    <a:lnTo>
                      <a:pt x="114" y="42"/>
                    </a:lnTo>
                    <a:lnTo>
                      <a:pt x="71" y="8"/>
                    </a:lnTo>
                    <a:lnTo>
                      <a:pt x="23"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47" name="Freeform 18"/>
            <p:cNvSpPr>
              <a:spLocks/>
            </p:cNvSpPr>
            <p:nvPr/>
          </p:nvSpPr>
          <p:spPr bwMode="auto">
            <a:xfrm rot="-155023">
              <a:off x="288" y="2576"/>
              <a:ext cx="966" cy="943"/>
            </a:xfrm>
            <a:custGeom>
              <a:avLst/>
              <a:gdLst>
                <a:gd name="T0" fmla="*/ 113 w 1312"/>
                <a:gd name="T1" fmla="*/ 103 h 1282"/>
                <a:gd name="T2" fmla="*/ 256 w 1312"/>
                <a:gd name="T3" fmla="*/ 0 h 1282"/>
                <a:gd name="T4" fmla="*/ 325 w 1312"/>
                <a:gd name="T5" fmla="*/ 18 h 1282"/>
                <a:gd name="T6" fmla="*/ 358 w 1312"/>
                <a:gd name="T7" fmla="*/ 51 h 1282"/>
                <a:gd name="T8" fmla="*/ 493 w 1312"/>
                <a:gd name="T9" fmla="*/ 64 h 1282"/>
                <a:gd name="T10" fmla="*/ 496 w 1312"/>
                <a:gd name="T11" fmla="*/ 407 h 1282"/>
                <a:gd name="T12" fmla="*/ 540 w 1312"/>
                <a:gd name="T13" fmla="*/ 417 h 1282"/>
                <a:gd name="T14" fmla="*/ 560 w 1312"/>
                <a:gd name="T15" fmla="*/ 458 h 1282"/>
                <a:gd name="T16" fmla="*/ 591 w 1312"/>
                <a:gd name="T17" fmla="*/ 444 h 1282"/>
                <a:gd name="T18" fmla="*/ 656 w 1312"/>
                <a:gd name="T19" fmla="*/ 537 h 1282"/>
                <a:gd name="T20" fmla="*/ 711 w 1312"/>
                <a:gd name="T21" fmla="*/ 580 h 1282"/>
                <a:gd name="T22" fmla="*/ 710 w 1312"/>
                <a:gd name="T23" fmla="*/ 617 h 1282"/>
                <a:gd name="T24" fmla="*/ 639 w 1312"/>
                <a:gd name="T25" fmla="*/ 622 h 1282"/>
                <a:gd name="T26" fmla="*/ 608 w 1312"/>
                <a:gd name="T27" fmla="*/ 508 h 1282"/>
                <a:gd name="T28" fmla="*/ 387 w 1312"/>
                <a:gd name="T29" fmla="*/ 396 h 1282"/>
                <a:gd name="T30" fmla="*/ 393 w 1312"/>
                <a:gd name="T31" fmla="*/ 431 h 1282"/>
                <a:gd name="T32" fmla="*/ 342 w 1312"/>
                <a:gd name="T33" fmla="*/ 477 h 1282"/>
                <a:gd name="T34" fmla="*/ 334 w 1312"/>
                <a:gd name="T35" fmla="*/ 460 h 1282"/>
                <a:gd name="T36" fmla="*/ 320 w 1312"/>
                <a:gd name="T37" fmla="*/ 460 h 1282"/>
                <a:gd name="T38" fmla="*/ 281 w 1312"/>
                <a:gd name="T39" fmla="*/ 555 h 1282"/>
                <a:gd name="T40" fmla="*/ 158 w 1312"/>
                <a:gd name="T41" fmla="*/ 649 h 1282"/>
                <a:gd name="T42" fmla="*/ 35 w 1312"/>
                <a:gd name="T43" fmla="*/ 694 h 1282"/>
                <a:gd name="T44" fmla="*/ 0 w 1312"/>
                <a:gd name="T45" fmla="*/ 687 h 1282"/>
                <a:gd name="T46" fmla="*/ 141 w 1312"/>
                <a:gd name="T47" fmla="*/ 607 h 1282"/>
                <a:gd name="T48" fmla="*/ 158 w 1312"/>
                <a:gd name="T49" fmla="*/ 607 h 1282"/>
                <a:gd name="T50" fmla="*/ 208 w 1312"/>
                <a:gd name="T51" fmla="*/ 545 h 1282"/>
                <a:gd name="T52" fmla="*/ 231 w 1312"/>
                <a:gd name="T53" fmla="*/ 544 h 1282"/>
                <a:gd name="T54" fmla="*/ 267 w 1312"/>
                <a:gd name="T55" fmla="*/ 497 h 1282"/>
                <a:gd name="T56" fmla="*/ 254 w 1312"/>
                <a:gd name="T57" fmla="*/ 475 h 1282"/>
                <a:gd name="T58" fmla="*/ 180 w 1312"/>
                <a:gd name="T59" fmla="*/ 485 h 1282"/>
                <a:gd name="T60" fmla="*/ 128 w 1312"/>
                <a:gd name="T61" fmla="*/ 367 h 1282"/>
                <a:gd name="T62" fmla="*/ 158 w 1312"/>
                <a:gd name="T63" fmla="*/ 314 h 1282"/>
                <a:gd name="T64" fmla="*/ 205 w 1312"/>
                <a:gd name="T65" fmla="*/ 296 h 1282"/>
                <a:gd name="T66" fmla="*/ 188 w 1312"/>
                <a:gd name="T67" fmla="*/ 248 h 1282"/>
                <a:gd name="T68" fmla="*/ 138 w 1312"/>
                <a:gd name="T69" fmla="*/ 271 h 1282"/>
                <a:gd name="T70" fmla="*/ 102 w 1312"/>
                <a:gd name="T71" fmla="*/ 202 h 1282"/>
                <a:gd name="T72" fmla="*/ 142 w 1312"/>
                <a:gd name="T73" fmla="*/ 186 h 1282"/>
                <a:gd name="T74" fmla="*/ 180 w 1312"/>
                <a:gd name="T75" fmla="*/ 204 h 1282"/>
                <a:gd name="T76" fmla="*/ 197 w 1312"/>
                <a:gd name="T77" fmla="*/ 194 h 1282"/>
                <a:gd name="T78" fmla="*/ 166 w 1312"/>
                <a:gd name="T79" fmla="*/ 136 h 1282"/>
                <a:gd name="T80" fmla="*/ 111 w 1312"/>
                <a:gd name="T81" fmla="*/ 132 h 1282"/>
                <a:gd name="T82" fmla="*/ 113 w 1312"/>
                <a:gd name="T83" fmla="*/ 103 h 128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1312" h="1282">
                  <a:moveTo>
                    <a:pt x="209" y="191"/>
                  </a:moveTo>
                  <a:lnTo>
                    <a:pt x="473" y="0"/>
                  </a:lnTo>
                  <a:lnTo>
                    <a:pt x="599" y="34"/>
                  </a:lnTo>
                  <a:lnTo>
                    <a:pt x="660" y="95"/>
                  </a:lnTo>
                  <a:lnTo>
                    <a:pt x="908" y="118"/>
                  </a:lnTo>
                  <a:lnTo>
                    <a:pt x="915" y="752"/>
                  </a:lnTo>
                  <a:lnTo>
                    <a:pt x="996" y="771"/>
                  </a:lnTo>
                  <a:lnTo>
                    <a:pt x="1033" y="847"/>
                  </a:lnTo>
                  <a:lnTo>
                    <a:pt x="1091" y="821"/>
                  </a:lnTo>
                  <a:lnTo>
                    <a:pt x="1210" y="993"/>
                  </a:lnTo>
                  <a:lnTo>
                    <a:pt x="1312" y="1072"/>
                  </a:lnTo>
                  <a:lnTo>
                    <a:pt x="1309" y="1141"/>
                  </a:lnTo>
                  <a:lnTo>
                    <a:pt x="1179" y="1150"/>
                  </a:lnTo>
                  <a:lnTo>
                    <a:pt x="1122" y="939"/>
                  </a:lnTo>
                  <a:lnTo>
                    <a:pt x="713" y="732"/>
                  </a:lnTo>
                  <a:lnTo>
                    <a:pt x="725" y="797"/>
                  </a:lnTo>
                  <a:lnTo>
                    <a:pt x="632" y="882"/>
                  </a:lnTo>
                  <a:lnTo>
                    <a:pt x="617" y="851"/>
                  </a:lnTo>
                  <a:lnTo>
                    <a:pt x="591" y="851"/>
                  </a:lnTo>
                  <a:lnTo>
                    <a:pt x="518" y="1026"/>
                  </a:lnTo>
                  <a:lnTo>
                    <a:pt x="290" y="1199"/>
                  </a:lnTo>
                  <a:lnTo>
                    <a:pt x="64" y="1282"/>
                  </a:lnTo>
                  <a:lnTo>
                    <a:pt x="0" y="1270"/>
                  </a:lnTo>
                  <a:lnTo>
                    <a:pt x="259" y="1122"/>
                  </a:lnTo>
                  <a:lnTo>
                    <a:pt x="290" y="1122"/>
                  </a:lnTo>
                  <a:lnTo>
                    <a:pt x="385" y="1008"/>
                  </a:lnTo>
                  <a:lnTo>
                    <a:pt x="427" y="1004"/>
                  </a:lnTo>
                  <a:lnTo>
                    <a:pt x="492" y="917"/>
                  </a:lnTo>
                  <a:lnTo>
                    <a:pt x="469" y="878"/>
                  </a:lnTo>
                  <a:lnTo>
                    <a:pt x="331" y="897"/>
                  </a:lnTo>
                  <a:lnTo>
                    <a:pt x="236" y="679"/>
                  </a:lnTo>
                  <a:lnTo>
                    <a:pt x="290" y="580"/>
                  </a:lnTo>
                  <a:lnTo>
                    <a:pt x="377" y="546"/>
                  </a:lnTo>
                  <a:lnTo>
                    <a:pt x="346" y="458"/>
                  </a:lnTo>
                  <a:lnTo>
                    <a:pt x="255" y="500"/>
                  </a:lnTo>
                  <a:lnTo>
                    <a:pt x="187" y="374"/>
                  </a:lnTo>
                  <a:lnTo>
                    <a:pt x="262" y="344"/>
                  </a:lnTo>
                  <a:lnTo>
                    <a:pt x="331" y="377"/>
                  </a:lnTo>
                  <a:lnTo>
                    <a:pt x="362" y="359"/>
                  </a:lnTo>
                  <a:lnTo>
                    <a:pt x="305" y="252"/>
                  </a:lnTo>
                  <a:lnTo>
                    <a:pt x="205" y="244"/>
                  </a:lnTo>
                  <a:lnTo>
                    <a:pt x="209"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8" name="Freeform 19"/>
            <p:cNvSpPr>
              <a:spLocks/>
            </p:cNvSpPr>
            <p:nvPr/>
          </p:nvSpPr>
          <p:spPr bwMode="auto">
            <a:xfrm>
              <a:off x="816" y="564"/>
              <a:ext cx="598" cy="476"/>
            </a:xfrm>
            <a:custGeom>
              <a:avLst/>
              <a:gdLst>
                <a:gd name="T0" fmla="*/ 204 w 443"/>
                <a:gd name="T1" fmla="*/ 0 h 325"/>
                <a:gd name="T2" fmla="*/ 370 w 443"/>
                <a:gd name="T3" fmla="*/ 54 h 325"/>
                <a:gd name="T4" fmla="*/ 495 w 443"/>
                <a:gd name="T5" fmla="*/ 88 h 325"/>
                <a:gd name="T6" fmla="*/ 558 w 443"/>
                <a:gd name="T7" fmla="*/ 105 h 325"/>
                <a:gd name="T8" fmla="*/ 621 w 443"/>
                <a:gd name="T9" fmla="*/ 116 h 325"/>
                <a:gd name="T10" fmla="*/ 705 w 443"/>
                <a:gd name="T11" fmla="*/ 135 h 325"/>
                <a:gd name="T12" fmla="*/ 807 w 443"/>
                <a:gd name="T13" fmla="*/ 157 h 325"/>
                <a:gd name="T14" fmla="*/ 741 w 443"/>
                <a:gd name="T15" fmla="*/ 697 h 325"/>
                <a:gd name="T16" fmla="*/ 428 w 443"/>
                <a:gd name="T17" fmla="*/ 620 h 325"/>
                <a:gd name="T18" fmla="*/ 385 w 443"/>
                <a:gd name="T19" fmla="*/ 655 h 325"/>
                <a:gd name="T20" fmla="*/ 328 w 443"/>
                <a:gd name="T21" fmla="*/ 603 h 325"/>
                <a:gd name="T22" fmla="*/ 279 w 443"/>
                <a:gd name="T23" fmla="*/ 655 h 325"/>
                <a:gd name="T24" fmla="*/ 234 w 443"/>
                <a:gd name="T25" fmla="*/ 609 h 325"/>
                <a:gd name="T26" fmla="*/ 104 w 443"/>
                <a:gd name="T27" fmla="*/ 603 h 325"/>
                <a:gd name="T28" fmla="*/ 121 w 443"/>
                <a:gd name="T29" fmla="*/ 513 h 325"/>
                <a:gd name="T30" fmla="*/ 30 w 443"/>
                <a:gd name="T31" fmla="*/ 507 h 325"/>
                <a:gd name="T32" fmla="*/ 20 w 443"/>
                <a:gd name="T33" fmla="*/ 454 h 325"/>
                <a:gd name="T34" fmla="*/ 38 w 443"/>
                <a:gd name="T35" fmla="*/ 401 h 325"/>
                <a:gd name="T36" fmla="*/ 15 w 443"/>
                <a:gd name="T37" fmla="*/ 354 h 325"/>
                <a:gd name="T38" fmla="*/ 18 w 443"/>
                <a:gd name="T39" fmla="*/ 217 h 325"/>
                <a:gd name="T40" fmla="*/ 0 w 443"/>
                <a:gd name="T41" fmla="*/ 114 h 325"/>
                <a:gd name="T42" fmla="*/ 11 w 443"/>
                <a:gd name="T43" fmla="*/ 73 h 325"/>
                <a:gd name="T44" fmla="*/ 51 w 443"/>
                <a:gd name="T45" fmla="*/ 88 h 325"/>
                <a:gd name="T46" fmla="*/ 94 w 443"/>
                <a:gd name="T47" fmla="*/ 151 h 325"/>
                <a:gd name="T48" fmla="*/ 175 w 443"/>
                <a:gd name="T49" fmla="*/ 163 h 325"/>
                <a:gd name="T50" fmla="*/ 194 w 443"/>
                <a:gd name="T51" fmla="*/ 214 h 325"/>
                <a:gd name="T52" fmla="*/ 157 w 443"/>
                <a:gd name="T53" fmla="*/ 214 h 325"/>
                <a:gd name="T54" fmla="*/ 151 w 443"/>
                <a:gd name="T55" fmla="*/ 258 h 325"/>
                <a:gd name="T56" fmla="*/ 175 w 443"/>
                <a:gd name="T57" fmla="*/ 262 h 325"/>
                <a:gd name="T58" fmla="*/ 184 w 443"/>
                <a:gd name="T59" fmla="*/ 305 h 325"/>
                <a:gd name="T60" fmla="*/ 135 w 443"/>
                <a:gd name="T61" fmla="*/ 337 h 325"/>
                <a:gd name="T62" fmla="*/ 135 w 443"/>
                <a:gd name="T63" fmla="*/ 366 h 325"/>
                <a:gd name="T64" fmla="*/ 189 w 443"/>
                <a:gd name="T65" fmla="*/ 366 h 325"/>
                <a:gd name="T66" fmla="*/ 204 w 443"/>
                <a:gd name="T67" fmla="*/ 291 h 325"/>
                <a:gd name="T68" fmla="*/ 244 w 443"/>
                <a:gd name="T69" fmla="*/ 246 h 325"/>
                <a:gd name="T70" fmla="*/ 194 w 443"/>
                <a:gd name="T71" fmla="*/ 129 h 325"/>
                <a:gd name="T72" fmla="*/ 225 w 443"/>
                <a:gd name="T73" fmla="*/ 92 h 325"/>
                <a:gd name="T74" fmla="*/ 204 w 443"/>
                <a:gd name="T75" fmla="*/ 0 h 32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443" h="325">
                  <a:moveTo>
                    <a:pt x="112" y="0"/>
                  </a:moveTo>
                  <a:lnTo>
                    <a:pt x="203" y="25"/>
                  </a:lnTo>
                  <a:lnTo>
                    <a:pt x="272" y="41"/>
                  </a:lnTo>
                  <a:lnTo>
                    <a:pt x="306" y="49"/>
                  </a:lnTo>
                  <a:lnTo>
                    <a:pt x="341" y="54"/>
                  </a:lnTo>
                  <a:lnTo>
                    <a:pt x="387" y="63"/>
                  </a:lnTo>
                  <a:lnTo>
                    <a:pt x="443" y="73"/>
                  </a:lnTo>
                  <a:lnTo>
                    <a:pt x="407" y="325"/>
                  </a:lnTo>
                  <a:lnTo>
                    <a:pt x="235" y="289"/>
                  </a:lnTo>
                  <a:lnTo>
                    <a:pt x="211" y="305"/>
                  </a:lnTo>
                  <a:lnTo>
                    <a:pt x="180" y="281"/>
                  </a:lnTo>
                  <a:lnTo>
                    <a:pt x="153" y="305"/>
                  </a:lnTo>
                  <a:lnTo>
                    <a:pt x="128" y="284"/>
                  </a:lnTo>
                  <a:lnTo>
                    <a:pt x="57" y="281"/>
                  </a:lnTo>
                  <a:lnTo>
                    <a:pt x="67" y="239"/>
                  </a:lnTo>
                  <a:lnTo>
                    <a:pt x="16" y="236"/>
                  </a:lnTo>
                  <a:lnTo>
                    <a:pt x="11" y="212"/>
                  </a:lnTo>
                  <a:lnTo>
                    <a:pt x="21" y="187"/>
                  </a:lnTo>
                  <a:lnTo>
                    <a:pt x="8" y="165"/>
                  </a:lnTo>
                  <a:lnTo>
                    <a:pt x="10" y="101"/>
                  </a:lnTo>
                  <a:lnTo>
                    <a:pt x="0" y="53"/>
                  </a:lnTo>
                  <a:lnTo>
                    <a:pt x="6" y="34"/>
                  </a:lnTo>
                  <a:lnTo>
                    <a:pt x="28" y="41"/>
                  </a:lnTo>
                  <a:lnTo>
                    <a:pt x="52" y="70"/>
                  </a:lnTo>
                  <a:lnTo>
                    <a:pt x="96" y="76"/>
                  </a:lnTo>
                  <a:lnTo>
                    <a:pt x="107" y="100"/>
                  </a:lnTo>
                  <a:lnTo>
                    <a:pt x="86" y="100"/>
                  </a:lnTo>
                  <a:lnTo>
                    <a:pt x="83" y="120"/>
                  </a:lnTo>
                  <a:lnTo>
                    <a:pt x="96" y="122"/>
                  </a:lnTo>
                  <a:lnTo>
                    <a:pt x="101" y="142"/>
                  </a:lnTo>
                  <a:lnTo>
                    <a:pt x="74" y="157"/>
                  </a:lnTo>
                  <a:lnTo>
                    <a:pt x="74" y="171"/>
                  </a:lnTo>
                  <a:lnTo>
                    <a:pt x="104" y="171"/>
                  </a:lnTo>
                  <a:lnTo>
                    <a:pt x="112" y="136"/>
                  </a:lnTo>
                  <a:lnTo>
                    <a:pt x="134" y="115"/>
                  </a:lnTo>
                  <a:lnTo>
                    <a:pt x="107" y="60"/>
                  </a:lnTo>
                  <a:lnTo>
                    <a:pt x="124" y="43"/>
                  </a:lnTo>
                  <a:lnTo>
                    <a:pt x="112"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49" name="Freeform 20"/>
            <p:cNvSpPr>
              <a:spLocks/>
            </p:cNvSpPr>
            <p:nvPr/>
          </p:nvSpPr>
          <p:spPr bwMode="auto">
            <a:xfrm>
              <a:off x="674" y="910"/>
              <a:ext cx="747" cy="617"/>
            </a:xfrm>
            <a:custGeom>
              <a:avLst/>
              <a:gdLst>
                <a:gd name="T0" fmla="*/ 220 w 553"/>
                <a:gd name="T1" fmla="*/ 0 h 422"/>
                <a:gd name="T2" fmla="*/ 192 w 553"/>
                <a:gd name="T3" fmla="*/ 18 h 422"/>
                <a:gd name="T4" fmla="*/ 173 w 553"/>
                <a:gd name="T5" fmla="*/ 98 h 422"/>
                <a:gd name="T6" fmla="*/ 155 w 553"/>
                <a:gd name="T7" fmla="*/ 165 h 422"/>
                <a:gd name="T8" fmla="*/ 140 w 553"/>
                <a:gd name="T9" fmla="*/ 218 h 422"/>
                <a:gd name="T10" fmla="*/ 123 w 553"/>
                <a:gd name="T11" fmla="*/ 276 h 422"/>
                <a:gd name="T12" fmla="*/ 103 w 553"/>
                <a:gd name="T13" fmla="*/ 336 h 422"/>
                <a:gd name="T14" fmla="*/ 74 w 553"/>
                <a:gd name="T15" fmla="*/ 399 h 422"/>
                <a:gd name="T16" fmla="*/ 38 w 553"/>
                <a:gd name="T17" fmla="*/ 472 h 422"/>
                <a:gd name="T18" fmla="*/ 0 w 553"/>
                <a:gd name="T19" fmla="*/ 545 h 422"/>
                <a:gd name="T20" fmla="*/ 0 w 553"/>
                <a:gd name="T21" fmla="*/ 702 h 422"/>
                <a:gd name="T22" fmla="*/ 566 w 553"/>
                <a:gd name="T23" fmla="*/ 838 h 422"/>
                <a:gd name="T24" fmla="*/ 827 w 553"/>
                <a:gd name="T25" fmla="*/ 902 h 422"/>
                <a:gd name="T26" fmla="*/ 881 w 553"/>
                <a:gd name="T27" fmla="*/ 588 h 422"/>
                <a:gd name="T28" fmla="*/ 916 w 553"/>
                <a:gd name="T29" fmla="*/ 560 h 422"/>
                <a:gd name="T30" fmla="*/ 885 w 553"/>
                <a:gd name="T31" fmla="*/ 491 h 422"/>
                <a:gd name="T32" fmla="*/ 900 w 553"/>
                <a:gd name="T33" fmla="*/ 420 h 422"/>
                <a:gd name="T34" fmla="*/ 1009 w 553"/>
                <a:gd name="T35" fmla="*/ 300 h 422"/>
                <a:gd name="T36" fmla="*/ 935 w 553"/>
                <a:gd name="T37" fmla="*/ 190 h 422"/>
                <a:gd name="T38" fmla="*/ 620 w 553"/>
                <a:gd name="T39" fmla="*/ 113 h 422"/>
                <a:gd name="T40" fmla="*/ 577 w 553"/>
                <a:gd name="T41" fmla="*/ 145 h 422"/>
                <a:gd name="T42" fmla="*/ 520 w 553"/>
                <a:gd name="T43" fmla="*/ 92 h 422"/>
                <a:gd name="T44" fmla="*/ 471 w 553"/>
                <a:gd name="T45" fmla="*/ 148 h 422"/>
                <a:gd name="T46" fmla="*/ 423 w 553"/>
                <a:gd name="T47" fmla="*/ 92 h 422"/>
                <a:gd name="T48" fmla="*/ 297 w 553"/>
                <a:gd name="T49" fmla="*/ 96 h 422"/>
                <a:gd name="T50" fmla="*/ 313 w 553"/>
                <a:gd name="T51" fmla="*/ 6 h 422"/>
                <a:gd name="T52" fmla="*/ 220 w 553"/>
                <a:gd name="T53" fmla="*/ 0 h 422"/>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553" h="422">
                  <a:moveTo>
                    <a:pt x="121" y="0"/>
                  </a:moveTo>
                  <a:lnTo>
                    <a:pt x="105" y="8"/>
                  </a:lnTo>
                  <a:lnTo>
                    <a:pt x="95" y="46"/>
                  </a:lnTo>
                  <a:lnTo>
                    <a:pt x="85" y="77"/>
                  </a:lnTo>
                  <a:lnTo>
                    <a:pt x="77" y="102"/>
                  </a:lnTo>
                  <a:lnTo>
                    <a:pt x="67" y="129"/>
                  </a:lnTo>
                  <a:lnTo>
                    <a:pt x="56" y="157"/>
                  </a:lnTo>
                  <a:lnTo>
                    <a:pt x="41" y="187"/>
                  </a:lnTo>
                  <a:lnTo>
                    <a:pt x="21" y="221"/>
                  </a:lnTo>
                  <a:lnTo>
                    <a:pt x="0" y="255"/>
                  </a:lnTo>
                  <a:lnTo>
                    <a:pt x="0" y="328"/>
                  </a:lnTo>
                  <a:lnTo>
                    <a:pt x="310" y="392"/>
                  </a:lnTo>
                  <a:lnTo>
                    <a:pt x="453" y="422"/>
                  </a:lnTo>
                  <a:lnTo>
                    <a:pt x="483" y="275"/>
                  </a:lnTo>
                  <a:lnTo>
                    <a:pt x="502" y="262"/>
                  </a:lnTo>
                  <a:lnTo>
                    <a:pt x="485" y="230"/>
                  </a:lnTo>
                  <a:lnTo>
                    <a:pt x="493" y="196"/>
                  </a:lnTo>
                  <a:lnTo>
                    <a:pt x="553" y="140"/>
                  </a:lnTo>
                  <a:lnTo>
                    <a:pt x="512" y="89"/>
                  </a:lnTo>
                  <a:lnTo>
                    <a:pt x="340" y="53"/>
                  </a:lnTo>
                  <a:lnTo>
                    <a:pt x="316" y="68"/>
                  </a:lnTo>
                  <a:lnTo>
                    <a:pt x="285" y="43"/>
                  </a:lnTo>
                  <a:lnTo>
                    <a:pt x="258" y="69"/>
                  </a:lnTo>
                  <a:lnTo>
                    <a:pt x="232" y="43"/>
                  </a:lnTo>
                  <a:lnTo>
                    <a:pt x="163" y="45"/>
                  </a:lnTo>
                  <a:lnTo>
                    <a:pt x="172" y="3"/>
                  </a:lnTo>
                  <a:lnTo>
                    <a:pt x="12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0" name="Freeform 21"/>
            <p:cNvSpPr>
              <a:spLocks/>
            </p:cNvSpPr>
            <p:nvPr/>
          </p:nvSpPr>
          <p:spPr bwMode="auto">
            <a:xfrm>
              <a:off x="955" y="1469"/>
              <a:ext cx="596" cy="975"/>
            </a:xfrm>
            <a:custGeom>
              <a:avLst/>
              <a:gdLst>
                <a:gd name="T0" fmla="*/ 75 w 622"/>
                <a:gd name="T1" fmla="*/ 0 h 1018"/>
                <a:gd name="T2" fmla="*/ 0 w 622"/>
                <a:gd name="T3" fmla="*/ 375 h 1018"/>
                <a:gd name="T4" fmla="*/ 390 w 622"/>
                <a:gd name="T5" fmla="*/ 934 h 1018"/>
                <a:gd name="T6" fmla="*/ 413 w 622"/>
                <a:gd name="T7" fmla="*/ 910 h 1018"/>
                <a:gd name="T8" fmla="*/ 412 w 622"/>
                <a:gd name="T9" fmla="*/ 798 h 1018"/>
                <a:gd name="T10" fmla="*/ 460 w 622"/>
                <a:gd name="T11" fmla="*/ 806 h 1018"/>
                <a:gd name="T12" fmla="*/ 511 w 622"/>
                <a:gd name="T13" fmla="*/ 465 h 1018"/>
                <a:gd name="T14" fmla="*/ 543 w 622"/>
                <a:gd name="T15" fmla="*/ 233 h 1018"/>
                <a:gd name="T16" fmla="*/ 555 w 622"/>
                <a:gd name="T17" fmla="*/ 163 h 1018"/>
                <a:gd name="T18" fmla="*/ 571 w 622"/>
                <a:gd name="T19" fmla="*/ 100 h 1018"/>
                <a:gd name="T20" fmla="*/ 316 w 622"/>
                <a:gd name="T21" fmla="*/ 56 h 1018"/>
                <a:gd name="T22" fmla="*/ 75 w 622"/>
                <a:gd name="T23" fmla="*/ 0 h 10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622" h="1018">
                  <a:moveTo>
                    <a:pt x="81" y="0"/>
                  </a:moveTo>
                  <a:lnTo>
                    <a:pt x="0" y="409"/>
                  </a:lnTo>
                  <a:lnTo>
                    <a:pt x="425" y="1018"/>
                  </a:lnTo>
                  <a:lnTo>
                    <a:pt x="450" y="992"/>
                  </a:lnTo>
                  <a:lnTo>
                    <a:pt x="449" y="870"/>
                  </a:lnTo>
                  <a:lnTo>
                    <a:pt x="501" y="879"/>
                  </a:lnTo>
                  <a:lnTo>
                    <a:pt x="556" y="506"/>
                  </a:lnTo>
                  <a:lnTo>
                    <a:pt x="592" y="254"/>
                  </a:lnTo>
                  <a:lnTo>
                    <a:pt x="604" y="177"/>
                  </a:lnTo>
                  <a:lnTo>
                    <a:pt x="622" y="109"/>
                  </a:lnTo>
                  <a:lnTo>
                    <a:pt x="344" y="61"/>
                  </a:lnTo>
                  <a:lnTo>
                    <a:pt x="8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1" name="Freeform 22"/>
            <p:cNvSpPr>
              <a:spLocks/>
            </p:cNvSpPr>
            <p:nvPr/>
          </p:nvSpPr>
          <p:spPr bwMode="auto">
            <a:xfrm>
              <a:off x="1285" y="668"/>
              <a:ext cx="535" cy="943"/>
            </a:xfrm>
            <a:custGeom>
              <a:avLst/>
              <a:gdLst>
                <a:gd name="T0" fmla="*/ 174 w 397"/>
                <a:gd name="T1" fmla="*/ 0 h 644"/>
                <a:gd name="T2" fmla="*/ 109 w 397"/>
                <a:gd name="T3" fmla="*/ 540 h 644"/>
                <a:gd name="T4" fmla="*/ 177 w 397"/>
                <a:gd name="T5" fmla="*/ 655 h 644"/>
                <a:gd name="T6" fmla="*/ 71 w 397"/>
                <a:gd name="T7" fmla="*/ 775 h 644"/>
                <a:gd name="T8" fmla="*/ 57 w 397"/>
                <a:gd name="T9" fmla="*/ 858 h 644"/>
                <a:gd name="T10" fmla="*/ 88 w 397"/>
                <a:gd name="T11" fmla="*/ 915 h 644"/>
                <a:gd name="T12" fmla="*/ 57 w 397"/>
                <a:gd name="T13" fmla="*/ 946 h 644"/>
                <a:gd name="T14" fmla="*/ 0 w 397"/>
                <a:gd name="T15" fmla="*/ 1259 h 644"/>
                <a:gd name="T16" fmla="*/ 345 w 397"/>
                <a:gd name="T17" fmla="*/ 1330 h 644"/>
                <a:gd name="T18" fmla="*/ 670 w 397"/>
                <a:gd name="T19" fmla="*/ 1381 h 644"/>
                <a:gd name="T20" fmla="*/ 705 w 397"/>
                <a:gd name="T21" fmla="*/ 1095 h 644"/>
                <a:gd name="T22" fmla="*/ 721 w 397"/>
                <a:gd name="T23" fmla="*/ 937 h 644"/>
                <a:gd name="T24" fmla="*/ 690 w 397"/>
                <a:gd name="T25" fmla="*/ 882 h 644"/>
                <a:gd name="T26" fmla="*/ 616 w 397"/>
                <a:gd name="T27" fmla="*/ 899 h 644"/>
                <a:gd name="T28" fmla="*/ 517 w 397"/>
                <a:gd name="T29" fmla="*/ 911 h 644"/>
                <a:gd name="T30" fmla="*/ 500 w 397"/>
                <a:gd name="T31" fmla="*/ 782 h 644"/>
                <a:gd name="T32" fmla="*/ 383 w 397"/>
                <a:gd name="T33" fmla="*/ 679 h 644"/>
                <a:gd name="T34" fmla="*/ 398 w 397"/>
                <a:gd name="T35" fmla="*/ 614 h 644"/>
                <a:gd name="T36" fmla="*/ 411 w 397"/>
                <a:gd name="T37" fmla="*/ 495 h 644"/>
                <a:gd name="T38" fmla="*/ 257 w 397"/>
                <a:gd name="T39" fmla="*/ 240 h 644"/>
                <a:gd name="T40" fmla="*/ 278 w 397"/>
                <a:gd name="T41" fmla="*/ 18 h 644"/>
                <a:gd name="T42" fmla="*/ 174 w 397"/>
                <a:gd name="T43" fmla="*/ 0 h 64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97" h="644">
                  <a:moveTo>
                    <a:pt x="96" y="0"/>
                  </a:moveTo>
                  <a:lnTo>
                    <a:pt x="60" y="252"/>
                  </a:lnTo>
                  <a:lnTo>
                    <a:pt x="97" y="305"/>
                  </a:lnTo>
                  <a:lnTo>
                    <a:pt x="39" y="361"/>
                  </a:lnTo>
                  <a:lnTo>
                    <a:pt x="31" y="400"/>
                  </a:lnTo>
                  <a:lnTo>
                    <a:pt x="48" y="427"/>
                  </a:lnTo>
                  <a:lnTo>
                    <a:pt x="31" y="441"/>
                  </a:lnTo>
                  <a:lnTo>
                    <a:pt x="0" y="587"/>
                  </a:lnTo>
                  <a:lnTo>
                    <a:pt x="190" y="620"/>
                  </a:lnTo>
                  <a:lnTo>
                    <a:pt x="369" y="644"/>
                  </a:lnTo>
                  <a:lnTo>
                    <a:pt x="388" y="511"/>
                  </a:lnTo>
                  <a:lnTo>
                    <a:pt x="397" y="437"/>
                  </a:lnTo>
                  <a:lnTo>
                    <a:pt x="380" y="411"/>
                  </a:lnTo>
                  <a:lnTo>
                    <a:pt x="339" y="419"/>
                  </a:lnTo>
                  <a:lnTo>
                    <a:pt x="285" y="425"/>
                  </a:lnTo>
                  <a:lnTo>
                    <a:pt x="275" y="365"/>
                  </a:lnTo>
                  <a:lnTo>
                    <a:pt x="211" y="317"/>
                  </a:lnTo>
                  <a:lnTo>
                    <a:pt x="219" y="286"/>
                  </a:lnTo>
                  <a:lnTo>
                    <a:pt x="226" y="231"/>
                  </a:lnTo>
                  <a:lnTo>
                    <a:pt x="142" y="112"/>
                  </a:lnTo>
                  <a:lnTo>
                    <a:pt x="153" y="8"/>
                  </a:lnTo>
                  <a:lnTo>
                    <a:pt x="9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2" name="Freeform 23"/>
            <p:cNvSpPr>
              <a:spLocks/>
            </p:cNvSpPr>
            <p:nvPr/>
          </p:nvSpPr>
          <p:spPr bwMode="auto">
            <a:xfrm>
              <a:off x="1448" y="1574"/>
              <a:ext cx="499" cy="697"/>
            </a:xfrm>
            <a:custGeom>
              <a:avLst/>
              <a:gdLst>
                <a:gd name="T0" fmla="*/ 126 w 369"/>
                <a:gd name="T1" fmla="*/ 0 h 476"/>
                <a:gd name="T2" fmla="*/ 456 w 369"/>
                <a:gd name="T3" fmla="*/ 54 h 476"/>
                <a:gd name="T4" fmla="*/ 433 w 369"/>
                <a:gd name="T5" fmla="*/ 249 h 476"/>
                <a:gd name="T6" fmla="*/ 675 w 369"/>
                <a:gd name="T7" fmla="*/ 274 h 476"/>
                <a:gd name="T8" fmla="*/ 609 w 369"/>
                <a:gd name="T9" fmla="*/ 1021 h 476"/>
                <a:gd name="T10" fmla="*/ 0 w 369"/>
                <a:gd name="T11" fmla="*/ 943 h 476"/>
                <a:gd name="T12" fmla="*/ 62 w 369"/>
                <a:gd name="T13" fmla="*/ 467 h 476"/>
                <a:gd name="T14" fmla="*/ 126 w 369"/>
                <a:gd name="T15" fmla="*/ 0 h 4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69" h="476">
                  <a:moveTo>
                    <a:pt x="69" y="0"/>
                  </a:moveTo>
                  <a:lnTo>
                    <a:pt x="249" y="25"/>
                  </a:lnTo>
                  <a:lnTo>
                    <a:pt x="237" y="116"/>
                  </a:lnTo>
                  <a:lnTo>
                    <a:pt x="369" y="128"/>
                  </a:lnTo>
                  <a:lnTo>
                    <a:pt x="333" y="476"/>
                  </a:lnTo>
                  <a:lnTo>
                    <a:pt x="0" y="440"/>
                  </a:lnTo>
                  <a:lnTo>
                    <a:pt x="34" y="218"/>
                  </a:lnTo>
                  <a:lnTo>
                    <a:pt x="6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3" name="Freeform 24"/>
            <p:cNvSpPr>
              <a:spLocks/>
            </p:cNvSpPr>
            <p:nvPr/>
          </p:nvSpPr>
          <p:spPr bwMode="auto">
            <a:xfrm>
              <a:off x="1474" y="678"/>
              <a:ext cx="932" cy="630"/>
            </a:xfrm>
            <a:custGeom>
              <a:avLst/>
              <a:gdLst>
                <a:gd name="T0" fmla="*/ 20 w 691"/>
                <a:gd name="T1" fmla="*/ 0 h 430"/>
                <a:gd name="T2" fmla="*/ 267 w 691"/>
                <a:gd name="T3" fmla="*/ 37 h 430"/>
                <a:gd name="T4" fmla="*/ 417 w 691"/>
                <a:gd name="T5" fmla="*/ 60 h 430"/>
                <a:gd name="T6" fmla="*/ 614 w 691"/>
                <a:gd name="T7" fmla="*/ 84 h 430"/>
                <a:gd name="T8" fmla="*/ 794 w 691"/>
                <a:gd name="T9" fmla="*/ 105 h 430"/>
                <a:gd name="T10" fmla="*/ 1110 w 691"/>
                <a:gd name="T11" fmla="*/ 133 h 430"/>
                <a:gd name="T12" fmla="*/ 1257 w 691"/>
                <a:gd name="T13" fmla="*/ 147 h 430"/>
                <a:gd name="T14" fmla="*/ 1252 w 691"/>
                <a:gd name="T15" fmla="*/ 900 h 430"/>
                <a:gd name="T16" fmla="*/ 482 w 691"/>
                <a:gd name="T17" fmla="*/ 822 h 430"/>
                <a:gd name="T18" fmla="*/ 465 w 691"/>
                <a:gd name="T19" fmla="*/ 923 h 430"/>
                <a:gd name="T20" fmla="*/ 437 w 691"/>
                <a:gd name="T21" fmla="*/ 876 h 430"/>
                <a:gd name="T22" fmla="*/ 366 w 691"/>
                <a:gd name="T23" fmla="*/ 885 h 430"/>
                <a:gd name="T24" fmla="*/ 264 w 691"/>
                <a:gd name="T25" fmla="*/ 901 h 430"/>
                <a:gd name="T26" fmla="*/ 245 w 691"/>
                <a:gd name="T27" fmla="*/ 771 h 430"/>
                <a:gd name="T28" fmla="*/ 125 w 691"/>
                <a:gd name="T29" fmla="*/ 668 h 430"/>
                <a:gd name="T30" fmla="*/ 144 w 691"/>
                <a:gd name="T31" fmla="*/ 568 h 430"/>
                <a:gd name="T32" fmla="*/ 156 w 691"/>
                <a:gd name="T33" fmla="*/ 488 h 430"/>
                <a:gd name="T34" fmla="*/ 0 w 691"/>
                <a:gd name="T35" fmla="*/ 230 h 430"/>
                <a:gd name="T36" fmla="*/ 20 w 691"/>
                <a:gd name="T37" fmla="*/ 0 h 4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691" h="430">
                  <a:moveTo>
                    <a:pt x="11" y="0"/>
                  </a:moveTo>
                  <a:lnTo>
                    <a:pt x="147" y="17"/>
                  </a:lnTo>
                  <a:lnTo>
                    <a:pt x="229" y="28"/>
                  </a:lnTo>
                  <a:lnTo>
                    <a:pt x="337" y="39"/>
                  </a:lnTo>
                  <a:lnTo>
                    <a:pt x="437" y="49"/>
                  </a:lnTo>
                  <a:lnTo>
                    <a:pt x="610" y="62"/>
                  </a:lnTo>
                  <a:lnTo>
                    <a:pt x="691" y="68"/>
                  </a:lnTo>
                  <a:lnTo>
                    <a:pt x="688" y="419"/>
                  </a:lnTo>
                  <a:lnTo>
                    <a:pt x="265" y="383"/>
                  </a:lnTo>
                  <a:lnTo>
                    <a:pt x="256" y="430"/>
                  </a:lnTo>
                  <a:lnTo>
                    <a:pt x="240" y="408"/>
                  </a:lnTo>
                  <a:lnTo>
                    <a:pt x="201" y="412"/>
                  </a:lnTo>
                  <a:lnTo>
                    <a:pt x="145" y="420"/>
                  </a:lnTo>
                  <a:lnTo>
                    <a:pt x="135" y="359"/>
                  </a:lnTo>
                  <a:lnTo>
                    <a:pt x="69" y="311"/>
                  </a:lnTo>
                  <a:lnTo>
                    <a:pt x="79" y="265"/>
                  </a:lnTo>
                  <a:lnTo>
                    <a:pt x="86" y="227"/>
                  </a:lnTo>
                  <a:lnTo>
                    <a:pt x="0" y="107"/>
                  </a:lnTo>
                  <a:lnTo>
                    <a:pt x="1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4" name="Freeform 25"/>
            <p:cNvSpPr>
              <a:spLocks/>
            </p:cNvSpPr>
            <p:nvPr/>
          </p:nvSpPr>
          <p:spPr bwMode="auto">
            <a:xfrm>
              <a:off x="1763" y="1233"/>
              <a:ext cx="639" cy="568"/>
            </a:xfrm>
            <a:custGeom>
              <a:avLst/>
              <a:gdLst>
                <a:gd name="T0" fmla="*/ 84 w 473"/>
                <a:gd name="T1" fmla="*/ 0 h 388"/>
                <a:gd name="T2" fmla="*/ 53 w 473"/>
                <a:gd name="T3" fmla="*/ 310 h 388"/>
                <a:gd name="T4" fmla="*/ 0 w 473"/>
                <a:gd name="T5" fmla="*/ 754 h 388"/>
                <a:gd name="T6" fmla="*/ 250 w 473"/>
                <a:gd name="T7" fmla="*/ 777 h 388"/>
                <a:gd name="T8" fmla="*/ 834 w 473"/>
                <a:gd name="T9" fmla="*/ 832 h 388"/>
                <a:gd name="T10" fmla="*/ 863 w 473"/>
                <a:gd name="T11" fmla="*/ 86 h 388"/>
                <a:gd name="T12" fmla="*/ 84 w 473"/>
                <a:gd name="T13" fmla="*/ 0 h 38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73" h="388">
                  <a:moveTo>
                    <a:pt x="46" y="0"/>
                  </a:moveTo>
                  <a:lnTo>
                    <a:pt x="29" y="145"/>
                  </a:lnTo>
                  <a:lnTo>
                    <a:pt x="0" y="352"/>
                  </a:lnTo>
                  <a:lnTo>
                    <a:pt x="137" y="363"/>
                  </a:lnTo>
                  <a:lnTo>
                    <a:pt x="457" y="388"/>
                  </a:lnTo>
                  <a:lnTo>
                    <a:pt x="473" y="40"/>
                  </a:lnTo>
                  <a:lnTo>
                    <a:pt x="4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5" name="Freeform 26"/>
            <p:cNvSpPr>
              <a:spLocks/>
            </p:cNvSpPr>
            <p:nvPr/>
          </p:nvSpPr>
          <p:spPr bwMode="auto">
            <a:xfrm>
              <a:off x="1892" y="1762"/>
              <a:ext cx="665" cy="538"/>
            </a:xfrm>
            <a:custGeom>
              <a:avLst/>
              <a:gdLst>
                <a:gd name="T0" fmla="*/ 74 w 493"/>
                <a:gd name="T1" fmla="*/ 0 h 368"/>
                <a:gd name="T2" fmla="*/ 30 w 493"/>
                <a:gd name="T3" fmla="*/ 472 h 368"/>
                <a:gd name="T4" fmla="*/ 0 w 493"/>
                <a:gd name="T5" fmla="*/ 744 h 368"/>
                <a:gd name="T6" fmla="*/ 449 w 493"/>
                <a:gd name="T7" fmla="*/ 769 h 368"/>
                <a:gd name="T8" fmla="*/ 877 w 493"/>
                <a:gd name="T9" fmla="*/ 787 h 368"/>
                <a:gd name="T10" fmla="*/ 890 w 493"/>
                <a:gd name="T11" fmla="*/ 420 h 368"/>
                <a:gd name="T12" fmla="*/ 897 w 493"/>
                <a:gd name="T13" fmla="*/ 60 h 368"/>
                <a:gd name="T14" fmla="*/ 653 w 493"/>
                <a:gd name="T15" fmla="*/ 54 h 368"/>
                <a:gd name="T16" fmla="*/ 74 w 493"/>
                <a:gd name="T17" fmla="*/ 0 h 3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493" h="368">
                  <a:moveTo>
                    <a:pt x="41" y="0"/>
                  </a:moveTo>
                  <a:lnTo>
                    <a:pt x="16" y="221"/>
                  </a:lnTo>
                  <a:lnTo>
                    <a:pt x="0" y="348"/>
                  </a:lnTo>
                  <a:lnTo>
                    <a:pt x="247" y="360"/>
                  </a:lnTo>
                  <a:lnTo>
                    <a:pt x="482" y="368"/>
                  </a:lnTo>
                  <a:lnTo>
                    <a:pt x="489" y="196"/>
                  </a:lnTo>
                  <a:lnTo>
                    <a:pt x="493" y="28"/>
                  </a:lnTo>
                  <a:lnTo>
                    <a:pt x="359" y="25"/>
                  </a:lnTo>
                  <a:lnTo>
                    <a:pt x="41"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6" name="Freeform 27"/>
            <p:cNvSpPr>
              <a:spLocks/>
            </p:cNvSpPr>
            <p:nvPr/>
          </p:nvSpPr>
          <p:spPr bwMode="auto">
            <a:xfrm>
              <a:off x="1279" y="2215"/>
              <a:ext cx="618" cy="712"/>
            </a:xfrm>
            <a:custGeom>
              <a:avLst/>
              <a:gdLst>
                <a:gd name="T0" fmla="*/ 153 w 629"/>
                <a:gd name="T1" fmla="*/ 0 h 759"/>
                <a:gd name="T2" fmla="*/ 140 w 629"/>
                <a:gd name="T3" fmla="*/ 87 h 759"/>
                <a:gd name="T4" fmla="*/ 89 w 629"/>
                <a:gd name="T5" fmla="*/ 78 h 759"/>
                <a:gd name="T6" fmla="*/ 92 w 629"/>
                <a:gd name="T7" fmla="*/ 189 h 759"/>
                <a:gd name="T8" fmla="*/ 71 w 629"/>
                <a:gd name="T9" fmla="*/ 213 h 759"/>
                <a:gd name="T10" fmla="*/ 104 w 629"/>
                <a:gd name="T11" fmla="*/ 280 h 759"/>
                <a:gd name="T12" fmla="*/ 68 w 629"/>
                <a:gd name="T13" fmla="*/ 311 h 759"/>
                <a:gd name="T14" fmla="*/ 47 w 629"/>
                <a:gd name="T15" fmla="*/ 360 h 759"/>
                <a:gd name="T16" fmla="*/ 18 w 629"/>
                <a:gd name="T17" fmla="*/ 408 h 759"/>
                <a:gd name="T18" fmla="*/ 37 w 629"/>
                <a:gd name="T19" fmla="*/ 436 h 759"/>
                <a:gd name="T20" fmla="*/ 3 w 629"/>
                <a:gd name="T21" fmla="*/ 448 h 759"/>
                <a:gd name="T22" fmla="*/ 0 w 629"/>
                <a:gd name="T23" fmla="*/ 494 h 759"/>
                <a:gd name="T24" fmla="*/ 341 w 629"/>
                <a:gd name="T25" fmla="*/ 665 h 759"/>
                <a:gd name="T26" fmla="*/ 534 w 629"/>
                <a:gd name="T27" fmla="*/ 668 h 759"/>
                <a:gd name="T28" fmla="*/ 607 w 629"/>
                <a:gd name="T29" fmla="*/ 53 h 759"/>
                <a:gd name="T30" fmla="*/ 153 w 629"/>
                <a:gd name="T31" fmla="*/ 0 h 75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629" h="759">
                  <a:moveTo>
                    <a:pt x="159" y="0"/>
                  </a:moveTo>
                  <a:lnTo>
                    <a:pt x="146" y="99"/>
                  </a:lnTo>
                  <a:lnTo>
                    <a:pt x="93" y="89"/>
                  </a:lnTo>
                  <a:lnTo>
                    <a:pt x="96" y="215"/>
                  </a:lnTo>
                  <a:lnTo>
                    <a:pt x="73" y="242"/>
                  </a:lnTo>
                  <a:lnTo>
                    <a:pt x="108" y="318"/>
                  </a:lnTo>
                  <a:lnTo>
                    <a:pt x="70" y="353"/>
                  </a:lnTo>
                  <a:lnTo>
                    <a:pt x="49" y="409"/>
                  </a:lnTo>
                  <a:lnTo>
                    <a:pt x="18" y="464"/>
                  </a:lnTo>
                  <a:lnTo>
                    <a:pt x="39" y="496"/>
                  </a:lnTo>
                  <a:lnTo>
                    <a:pt x="3" y="510"/>
                  </a:lnTo>
                  <a:lnTo>
                    <a:pt x="0" y="562"/>
                  </a:lnTo>
                  <a:lnTo>
                    <a:pt x="353" y="756"/>
                  </a:lnTo>
                  <a:lnTo>
                    <a:pt x="553" y="759"/>
                  </a:lnTo>
                  <a:lnTo>
                    <a:pt x="629" y="60"/>
                  </a:lnTo>
                  <a:lnTo>
                    <a:pt x="15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7" name="Freeform 28"/>
            <p:cNvSpPr>
              <a:spLocks/>
            </p:cNvSpPr>
            <p:nvPr/>
          </p:nvSpPr>
          <p:spPr bwMode="auto">
            <a:xfrm>
              <a:off x="2074" y="2367"/>
              <a:ext cx="1298" cy="1306"/>
            </a:xfrm>
            <a:custGeom>
              <a:avLst/>
              <a:gdLst>
                <a:gd name="T0" fmla="*/ 506 w 962"/>
                <a:gd name="T1" fmla="*/ 0 h 892"/>
                <a:gd name="T2" fmla="*/ 893 w 962"/>
                <a:gd name="T3" fmla="*/ 15 h 892"/>
                <a:gd name="T4" fmla="*/ 893 w 962"/>
                <a:gd name="T5" fmla="*/ 362 h 892"/>
                <a:gd name="T6" fmla="*/ 1093 w 962"/>
                <a:gd name="T7" fmla="*/ 458 h 892"/>
                <a:gd name="T8" fmla="*/ 1147 w 962"/>
                <a:gd name="T9" fmla="*/ 426 h 892"/>
                <a:gd name="T10" fmla="*/ 1276 w 962"/>
                <a:gd name="T11" fmla="*/ 502 h 892"/>
                <a:gd name="T12" fmla="*/ 1353 w 962"/>
                <a:gd name="T13" fmla="*/ 498 h 892"/>
                <a:gd name="T14" fmla="*/ 1502 w 962"/>
                <a:gd name="T15" fmla="*/ 422 h 892"/>
                <a:gd name="T16" fmla="*/ 1589 w 962"/>
                <a:gd name="T17" fmla="*/ 493 h 892"/>
                <a:gd name="T18" fmla="*/ 1664 w 962"/>
                <a:gd name="T19" fmla="*/ 512 h 892"/>
                <a:gd name="T20" fmla="*/ 1664 w 962"/>
                <a:gd name="T21" fmla="*/ 795 h 892"/>
                <a:gd name="T22" fmla="*/ 1751 w 962"/>
                <a:gd name="T23" fmla="*/ 971 h 892"/>
                <a:gd name="T24" fmla="*/ 1731 w 962"/>
                <a:gd name="T25" fmla="*/ 1211 h 892"/>
                <a:gd name="T26" fmla="*/ 1637 w 962"/>
                <a:gd name="T27" fmla="*/ 1307 h 892"/>
                <a:gd name="T28" fmla="*/ 1615 w 962"/>
                <a:gd name="T29" fmla="*/ 1220 h 892"/>
                <a:gd name="T30" fmla="*/ 1589 w 962"/>
                <a:gd name="T31" fmla="*/ 1261 h 892"/>
                <a:gd name="T32" fmla="*/ 1610 w 962"/>
                <a:gd name="T33" fmla="*/ 1316 h 892"/>
                <a:gd name="T34" fmla="*/ 1438 w 962"/>
                <a:gd name="T35" fmla="*/ 1460 h 892"/>
                <a:gd name="T36" fmla="*/ 1398 w 962"/>
                <a:gd name="T37" fmla="*/ 1469 h 892"/>
                <a:gd name="T38" fmla="*/ 1309 w 962"/>
                <a:gd name="T39" fmla="*/ 1539 h 892"/>
                <a:gd name="T40" fmla="*/ 1309 w 962"/>
                <a:gd name="T41" fmla="*/ 1580 h 892"/>
                <a:gd name="T42" fmla="*/ 1282 w 962"/>
                <a:gd name="T43" fmla="*/ 1589 h 892"/>
                <a:gd name="T44" fmla="*/ 1303 w 962"/>
                <a:gd name="T45" fmla="*/ 1635 h 892"/>
                <a:gd name="T46" fmla="*/ 1255 w 962"/>
                <a:gd name="T47" fmla="*/ 1709 h 892"/>
                <a:gd name="T48" fmla="*/ 1282 w 962"/>
                <a:gd name="T49" fmla="*/ 1811 h 892"/>
                <a:gd name="T50" fmla="*/ 1309 w 962"/>
                <a:gd name="T51" fmla="*/ 1848 h 892"/>
                <a:gd name="T52" fmla="*/ 1303 w 962"/>
                <a:gd name="T53" fmla="*/ 1912 h 892"/>
                <a:gd name="T54" fmla="*/ 1235 w 962"/>
                <a:gd name="T55" fmla="*/ 1912 h 892"/>
                <a:gd name="T56" fmla="*/ 1174 w 962"/>
                <a:gd name="T57" fmla="*/ 1880 h 892"/>
                <a:gd name="T58" fmla="*/ 1132 w 962"/>
                <a:gd name="T59" fmla="*/ 1886 h 892"/>
                <a:gd name="T60" fmla="*/ 996 w 962"/>
                <a:gd name="T61" fmla="*/ 1830 h 892"/>
                <a:gd name="T62" fmla="*/ 936 w 962"/>
                <a:gd name="T63" fmla="*/ 1612 h 892"/>
                <a:gd name="T64" fmla="*/ 841 w 962"/>
                <a:gd name="T65" fmla="*/ 1510 h 892"/>
                <a:gd name="T66" fmla="*/ 756 w 962"/>
                <a:gd name="T67" fmla="*/ 1316 h 892"/>
                <a:gd name="T68" fmla="*/ 718 w 962"/>
                <a:gd name="T69" fmla="*/ 1297 h 892"/>
                <a:gd name="T70" fmla="*/ 672 w 962"/>
                <a:gd name="T71" fmla="*/ 1250 h 892"/>
                <a:gd name="T72" fmla="*/ 630 w 962"/>
                <a:gd name="T73" fmla="*/ 1250 h 892"/>
                <a:gd name="T74" fmla="*/ 564 w 962"/>
                <a:gd name="T75" fmla="*/ 1233 h 892"/>
                <a:gd name="T76" fmla="*/ 513 w 962"/>
                <a:gd name="T77" fmla="*/ 1250 h 892"/>
                <a:gd name="T78" fmla="*/ 480 w 962"/>
                <a:gd name="T79" fmla="*/ 1346 h 892"/>
                <a:gd name="T80" fmla="*/ 428 w 962"/>
                <a:gd name="T81" fmla="*/ 1362 h 892"/>
                <a:gd name="T82" fmla="*/ 317 w 962"/>
                <a:gd name="T83" fmla="*/ 1286 h 892"/>
                <a:gd name="T84" fmla="*/ 251 w 962"/>
                <a:gd name="T85" fmla="*/ 1196 h 892"/>
                <a:gd name="T86" fmla="*/ 240 w 962"/>
                <a:gd name="T87" fmla="*/ 1086 h 892"/>
                <a:gd name="T88" fmla="*/ 192 w 962"/>
                <a:gd name="T89" fmla="*/ 1012 h 892"/>
                <a:gd name="T90" fmla="*/ 80 w 962"/>
                <a:gd name="T91" fmla="*/ 906 h 892"/>
                <a:gd name="T92" fmla="*/ 0 w 962"/>
                <a:gd name="T93" fmla="*/ 798 h 892"/>
                <a:gd name="T94" fmla="*/ 0 w 962"/>
                <a:gd name="T95" fmla="*/ 753 h 892"/>
                <a:gd name="T96" fmla="*/ 264 w 962"/>
                <a:gd name="T97" fmla="*/ 754 h 892"/>
                <a:gd name="T98" fmla="*/ 480 w 962"/>
                <a:gd name="T99" fmla="*/ 776 h 892"/>
                <a:gd name="T100" fmla="*/ 506 w 962"/>
                <a:gd name="T101" fmla="*/ 0 h 8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2" h="892">
                  <a:moveTo>
                    <a:pt x="278" y="0"/>
                  </a:moveTo>
                  <a:lnTo>
                    <a:pt x="491" y="7"/>
                  </a:lnTo>
                  <a:lnTo>
                    <a:pt x="491" y="169"/>
                  </a:lnTo>
                  <a:lnTo>
                    <a:pt x="600" y="214"/>
                  </a:lnTo>
                  <a:lnTo>
                    <a:pt x="630" y="199"/>
                  </a:lnTo>
                  <a:lnTo>
                    <a:pt x="701" y="234"/>
                  </a:lnTo>
                  <a:lnTo>
                    <a:pt x="743" y="232"/>
                  </a:lnTo>
                  <a:lnTo>
                    <a:pt x="825" y="197"/>
                  </a:lnTo>
                  <a:lnTo>
                    <a:pt x="873" y="230"/>
                  </a:lnTo>
                  <a:lnTo>
                    <a:pt x="914" y="239"/>
                  </a:lnTo>
                  <a:lnTo>
                    <a:pt x="914" y="371"/>
                  </a:lnTo>
                  <a:lnTo>
                    <a:pt x="962" y="453"/>
                  </a:lnTo>
                  <a:lnTo>
                    <a:pt x="951" y="565"/>
                  </a:lnTo>
                  <a:lnTo>
                    <a:pt x="899" y="610"/>
                  </a:lnTo>
                  <a:lnTo>
                    <a:pt x="887" y="569"/>
                  </a:lnTo>
                  <a:lnTo>
                    <a:pt x="873" y="588"/>
                  </a:lnTo>
                  <a:lnTo>
                    <a:pt x="884" y="614"/>
                  </a:lnTo>
                  <a:lnTo>
                    <a:pt x="790" y="681"/>
                  </a:lnTo>
                  <a:lnTo>
                    <a:pt x="768" y="685"/>
                  </a:lnTo>
                  <a:lnTo>
                    <a:pt x="719" y="718"/>
                  </a:lnTo>
                  <a:lnTo>
                    <a:pt x="719" y="737"/>
                  </a:lnTo>
                  <a:lnTo>
                    <a:pt x="704" y="741"/>
                  </a:lnTo>
                  <a:lnTo>
                    <a:pt x="716" y="763"/>
                  </a:lnTo>
                  <a:lnTo>
                    <a:pt x="689" y="797"/>
                  </a:lnTo>
                  <a:lnTo>
                    <a:pt x="704" y="845"/>
                  </a:lnTo>
                  <a:lnTo>
                    <a:pt x="719" y="862"/>
                  </a:lnTo>
                  <a:lnTo>
                    <a:pt x="716" y="892"/>
                  </a:lnTo>
                  <a:lnTo>
                    <a:pt x="678" y="892"/>
                  </a:lnTo>
                  <a:lnTo>
                    <a:pt x="645" y="877"/>
                  </a:lnTo>
                  <a:lnTo>
                    <a:pt x="622" y="880"/>
                  </a:lnTo>
                  <a:lnTo>
                    <a:pt x="547" y="854"/>
                  </a:lnTo>
                  <a:lnTo>
                    <a:pt x="514" y="752"/>
                  </a:lnTo>
                  <a:lnTo>
                    <a:pt x="462" y="704"/>
                  </a:lnTo>
                  <a:lnTo>
                    <a:pt x="415" y="614"/>
                  </a:lnTo>
                  <a:lnTo>
                    <a:pt x="394" y="605"/>
                  </a:lnTo>
                  <a:lnTo>
                    <a:pt x="369" y="583"/>
                  </a:lnTo>
                  <a:lnTo>
                    <a:pt x="346" y="583"/>
                  </a:lnTo>
                  <a:lnTo>
                    <a:pt x="310" y="575"/>
                  </a:lnTo>
                  <a:lnTo>
                    <a:pt x="282" y="583"/>
                  </a:lnTo>
                  <a:lnTo>
                    <a:pt x="264" y="628"/>
                  </a:lnTo>
                  <a:lnTo>
                    <a:pt x="235" y="635"/>
                  </a:lnTo>
                  <a:lnTo>
                    <a:pt x="174" y="600"/>
                  </a:lnTo>
                  <a:lnTo>
                    <a:pt x="138" y="558"/>
                  </a:lnTo>
                  <a:lnTo>
                    <a:pt x="132" y="507"/>
                  </a:lnTo>
                  <a:lnTo>
                    <a:pt x="105" y="472"/>
                  </a:lnTo>
                  <a:lnTo>
                    <a:pt x="44" y="423"/>
                  </a:lnTo>
                  <a:lnTo>
                    <a:pt x="0" y="372"/>
                  </a:lnTo>
                  <a:lnTo>
                    <a:pt x="0" y="351"/>
                  </a:lnTo>
                  <a:lnTo>
                    <a:pt x="145" y="352"/>
                  </a:lnTo>
                  <a:lnTo>
                    <a:pt x="264" y="362"/>
                  </a:lnTo>
                  <a:lnTo>
                    <a:pt x="278"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8" name="Freeform 29"/>
            <p:cNvSpPr>
              <a:spLocks/>
            </p:cNvSpPr>
            <p:nvPr/>
          </p:nvSpPr>
          <p:spPr bwMode="auto">
            <a:xfrm>
              <a:off x="2387" y="1161"/>
              <a:ext cx="656" cy="465"/>
            </a:xfrm>
            <a:custGeom>
              <a:avLst/>
              <a:gdLst>
                <a:gd name="T0" fmla="*/ 16 w 487"/>
                <a:gd name="T1" fmla="*/ 0 h 317"/>
                <a:gd name="T2" fmla="*/ 15 w 487"/>
                <a:gd name="T3" fmla="*/ 264 h 317"/>
                <a:gd name="T4" fmla="*/ 0 w 487"/>
                <a:gd name="T5" fmla="*/ 575 h 317"/>
                <a:gd name="T6" fmla="*/ 643 w 487"/>
                <a:gd name="T7" fmla="*/ 585 h 317"/>
                <a:gd name="T8" fmla="*/ 710 w 487"/>
                <a:gd name="T9" fmla="*/ 628 h 317"/>
                <a:gd name="T10" fmla="*/ 757 w 487"/>
                <a:gd name="T11" fmla="*/ 571 h 317"/>
                <a:gd name="T12" fmla="*/ 884 w 487"/>
                <a:gd name="T13" fmla="*/ 682 h 317"/>
                <a:gd name="T14" fmla="*/ 866 w 487"/>
                <a:gd name="T15" fmla="*/ 563 h 317"/>
                <a:gd name="T16" fmla="*/ 877 w 487"/>
                <a:gd name="T17" fmla="*/ 474 h 317"/>
                <a:gd name="T18" fmla="*/ 884 w 487"/>
                <a:gd name="T19" fmla="*/ 163 h 317"/>
                <a:gd name="T20" fmla="*/ 827 w 487"/>
                <a:gd name="T21" fmla="*/ 95 h 317"/>
                <a:gd name="T22" fmla="*/ 849 w 487"/>
                <a:gd name="T23" fmla="*/ 10 h 317"/>
                <a:gd name="T24" fmla="*/ 430 w 487"/>
                <a:gd name="T25" fmla="*/ 6 h 317"/>
                <a:gd name="T26" fmla="*/ 16 w 487"/>
                <a:gd name="T27" fmla="*/ 0 h 31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87" h="317">
                  <a:moveTo>
                    <a:pt x="9" y="0"/>
                  </a:moveTo>
                  <a:lnTo>
                    <a:pt x="8" y="123"/>
                  </a:lnTo>
                  <a:lnTo>
                    <a:pt x="0" y="267"/>
                  </a:lnTo>
                  <a:lnTo>
                    <a:pt x="354" y="272"/>
                  </a:lnTo>
                  <a:lnTo>
                    <a:pt x="391" y="292"/>
                  </a:lnTo>
                  <a:lnTo>
                    <a:pt x="417" y="265"/>
                  </a:lnTo>
                  <a:lnTo>
                    <a:pt x="487" y="317"/>
                  </a:lnTo>
                  <a:lnTo>
                    <a:pt x="477" y="262"/>
                  </a:lnTo>
                  <a:lnTo>
                    <a:pt x="483" y="220"/>
                  </a:lnTo>
                  <a:lnTo>
                    <a:pt x="487" y="76"/>
                  </a:lnTo>
                  <a:lnTo>
                    <a:pt x="456" y="44"/>
                  </a:lnTo>
                  <a:lnTo>
                    <a:pt x="468" y="5"/>
                  </a:lnTo>
                  <a:lnTo>
                    <a:pt x="237" y="3"/>
                  </a:lnTo>
                  <a:lnTo>
                    <a:pt x="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59" name="Freeform 30"/>
            <p:cNvSpPr>
              <a:spLocks/>
            </p:cNvSpPr>
            <p:nvPr/>
          </p:nvSpPr>
          <p:spPr bwMode="auto">
            <a:xfrm>
              <a:off x="2378" y="1548"/>
              <a:ext cx="782" cy="382"/>
            </a:xfrm>
            <a:custGeom>
              <a:avLst/>
              <a:gdLst>
                <a:gd name="T0" fmla="*/ 11 w 580"/>
                <a:gd name="T1" fmla="*/ 0 h 261"/>
                <a:gd name="T2" fmla="*/ 0 w 580"/>
                <a:gd name="T3" fmla="*/ 370 h 261"/>
                <a:gd name="T4" fmla="*/ 236 w 580"/>
                <a:gd name="T5" fmla="*/ 378 h 261"/>
                <a:gd name="T6" fmla="*/ 235 w 580"/>
                <a:gd name="T7" fmla="*/ 559 h 261"/>
                <a:gd name="T8" fmla="*/ 557 w 580"/>
                <a:gd name="T9" fmla="*/ 555 h 261"/>
                <a:gd name="T10" fmla="*/ 844 w 580"/>
                <a:gd name="T11" fmla="*/ 549 h 261"/>
                <a:gd name="T12" fmla="*/ 1054 w 580"/>
                <a:gd name="T13" fmla="*/ 555 h 261"/>
                <a:gd name="T14" fmla="*/ 988 w 580"/>
                <a:gd name="T15" fmla="*/ 397 h 261"/>
                <a:gd name="T16" fmla="*/ 944 w 580"/>
                <a:gd name="T17" fmla="*/ 250 h 261"/>
                <a:gd name="T18" fmla="*/ 894 w 580"/>
                <a:gd name="T19" fmla="*/ 98 h 261"/>
                <a:gd name="T20" fmla="*/ 774 w 580"/>
                <a:gd name="T21" fmla="*/ 1 h 261"/>
                <a:gd name="T22" fmla="*/ 720 w 580"/>
                <a:gd name="T23" fmla="*/ 59 h 261"/>
                <a:gd name="T24" fmla="*/ 654 w 580"/>
                <a:gd name="T25" fmla="*/ 18 h 261"/>
                <a:gd name="T26" fmla="*/ 365 w 580"/>
                <a:gd name="T27" fmla="*/ 6 h 261"/>
                <a:gd name="T28" fmla="*/ 11 w 580"/>
                <a:gd name="T29" fmla="*/ 0 h 26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80" h="261">
                  <a:moveTo>
                    <a:pt x="6" y="0"/>
                  </a:moveTo>
                  <a:lnTo>
                    <a:pt x="0" y="173"/>
                  </a:lnTo>
                  <a:lnTo>
                    <a:pt x="130" y="176"/>
                  </a:lnTo>
                  <a:lnTo>
                    <a:pt x="129" y="261"/>
                  </a:lnTo>
                  <a:lnTo>
                    <a:pt x="306" y="259"/>
                  </a:lnTo>
                  <a:lnTo>
                    <a:pt x="464" y="256"/>
                  </a:lnTo>
                  <a:lnTo>
                    <a:pt x="580" y="259"/>
                  </a:lnTo>
                  <a:lnTo>
                    <a:pt x="544" y="185"/>
                  </a:lnTo>
                  <a:lnTo>
                    <a:pt x="519" y="117"/>
                  </a:lnTo>
                  <a:lnTo>
                    <a:pt x="492" y="46"/>
                  </a:lnTo>
                  <a:lnTo>
                    <a:pt x="426" y="1"/>
                  </a:lnTo>
                  <a:lnTo>
                    <a:pt x="396" y="27"/>
                  </a:lnTo>
                  <a:lnTo>
                    <a:pt x="360" y="8"/>
                  </a:lnTo>
                  <a:lnTo>
                    <a:pt x="201" y="3"/>
                  </a:lnTo>
                  <a:lnTo>
                    <a:pt x="6"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0" name="Freeform 31"/>
            <p:cNvSpPr>
              <a:spLocks/>
            </p:cNvSpPr>
            <p:nvPr/>
          </p:nvSpPr>
          <p:spPr bwMode="auto">
            <a:xfrm>
              <a:off x="2544" y="1921"/>
              <a:ext cx="688" cy="380"/>
            </a:xfrm>
            <a:custGeom>
              <a:avLst/>
              <a:gdLst>
                <a:gd name="T0" fmla="*/ 9 w 511"/>
                <a:gd name="T1" fmla="*/ 4 h 260"/>
                <a:gd name="T2" fmla="*/ 7 w 511"/>
                <a:gd name="T3" fmla="*/ 324 h 260"/>
                <a:gd name="T4" fmla="*/ 0 w 511"/>
                <a:gd name="T5" fmla="*/ 551 h 260"/>
                <a:gd name="T6" fmla="*/ 926 w 511"/>
                <a:gd name="T7" fmla="*/ 555 h 260"/>
                <a:gd name="T8" fmla="*/ 909 w 511"/>
                <a:gd name="T9" fmla="*/ 265 h 260"/>
                <a:gd name="T10" fmla="*/ 909 w 511"/>
                <a:gd name="T11" fmla="*/ 156 h 260"/>
                <a:gd name="T12" fmla="*/ 833 w 511"/>
                <a:gd name="T13" fmla="*/ 89 h 260"/>
                <a:gd name="T14" fmla="*/ 855 w 511"/>
                <a:gd name="T15" fmla="*/ 32 h 260"/>
                <a:gd name="T16" fmla="*/ 825 w 511"/>
                <a:gd name="T17" fmla="*/ 0 h 260"/>
                <a:gd name="T18" fmla="*/ 404 w 511"/>
                <a:gd name="T19" fmla="*/ 4 h 260"/>
                <a:gd name="T20" fmla="*/ 9 w 511"/>
                <a:gd name="T21" fmla="*/ 4 h 26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11" h="260">
                  <a:moveTo>
                    <a:pt x="5" y="2"/>
                  </a:moveTo>
                  <a:lnTo>
                    <a:pt x="4" y="152"/>
                  </a:lnTo>
                  <a:lnTo>
                    <a:pt x="0" y="258"/>
                  </a:lnTo>
                  <a:lnTo>
                    <a:pt x="511" y="260"/>
                  </a:lnTo>
                  <a:lnTo>
                    <a:pt x="501" y="124"/>
                  </a:lnTo>
                  <a:lnTo>
                    <a:pt x="501" y="73"/>
                  </a:lnTo>
                  <a:lnTo>
                    <a:pt x="460" y="42"/>
                  </a:lnTo>
                  <a:lnTo>
                    <a:pt x="472" y="15"/>
                  </a:lnTo>
                  <a:lnTo>
                    <a:pt x="455" y="0"/>
                  </a:lnTo>
                  <a:lnTo>
                    <a:pt x="223" y="2"/>
                  </a:lnTo>
                  <a:lnTo>
                    <a:pt x="5" y="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1" name="Freeform 32"/>
            <p:cNvSpPr>
              <a:spLocks/>
            </p:cNvSpPr>
            <p:nvPr/>
          </p:nvSpPr>
          <p:spPr bwMode="auto">
            <a:xfrm>
              <a:off x="2450" y="2293"/>
              <a:ext cx="803" cy="418"/>
            </a:xfrm>
            <a:custGeom>
              <a:avLst/>
              <a:gdLst>
                <a:gd name="T0" fmla="*/ 7 w 596"/>
                <a:gd name="T1" fmla="*/ 0 h 286"/>
                <a:gd name="T2" fmla="*/ 0 w 596"/>
                <a:gd name="T3" fmla="*/ 110 h 286"/>
                <a:gd name="T4" fmla="*/ 385 w 596"/>
                <a:gd name="T5" fmla="*/ 124 h 286"/>
                <a:gd name="T6" fmla="*/ 387 w 596"/>
                <a:gd name="T7" fmla="*/ 474 h 286"/>
                <a:gd name="T8" fmla="*/ 585 w 596"/>
                <a:gd name="T9" fmla="*/ 569 h 286"/>
                <a:gd name="T10" fmla="*/ 639 w 596"/>
                <a:gd name="T11" fmla="*/ 533 h 286"/>
                <a:gd name="T12" fmla="*/ 763 w 596"/>
                <a:gd name="T13" fmla="*/ 611 h 286"/>
                <a:gd name="T14" fmla="*/ 845 w 596"/>
                <a:gd name="T15" fmla="*/ 609 h 286"/>
                <a:gd name="T16" fmla="*/ 993 w 596"/>
                <a:gd name="T17" fmla="*/ 533 h 286"/>
                <a:gd name="T18" fmla="*/ 1082 w 596"/>
                <a:gd name="T19" fmla="*/ 607 h 286"/>
                <a:gd name="T20" fmla="*/ 1082 w 596"/>
                <a:gd name="T21" fmla="*/ 228 h 286"/>
                <a:gd name="T22" fmla="*/ 1055 w 596"/>
                <a:gd name="T23" fmla="*/ 9 h 286"/>
                <a:gd name="T24" fmla="*/ 7 w 596"/>
                <a:gd name="T25" fmla="*/ 0 h 2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96" h="286">
                  <a:moveTo>
                    <a:pt x="4" y="0"/>
                  </a:moveTo>
                  <a:lnTo>
                    <a:pt x="0" y="51"/>
                  </a:lnTo>
                  <a:lnTo>
                    <a:pt x="212" y="58"/>
                  </a:lnTo>
                  <a:lnTo>
                    <a:pt x="213" y="222"/>
                  </a:lnTo>
                  <a:lnTo>
                    <a:pt x="322" y="266"/>
                  </a:lnTo>
                  <a:lnTo>
                    <a:pt x="352" y="250"/>
                  </a:lnTo>
                  <a:lnTo>
                    <a:pt x="420" y="286"/>
                  </a:lnTo>
                  <a:lnTo>
                    <a:pt x="465" y="285"/>
                  </a:lnTo>
                  <a:lnTo>
                    <a:pt x="547" y="250"/>
                  </a:lnTo>
                  <a:lnTo>
                    <a:pt x="596" y="284"/>
                  </a:lnTo>
                  <a:lnTo>
                    <a:pt x="596" y="107"/>
                  </a:lnTo>
                  <a:lnTo>
                    <a:pt x="581" y="4"/>
                  </a:lnTo>
                  <a:lnTo>
                    <a:pt x="4"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2" name="Freeform 33" descr="3"/>
            <p:cNvSpPr>
              <a:spLocks/>
            </p:cNvSpPr>
            <p:nvPr/>
          </p:nvSpPr>
          <p:spPr bwMode="auto">
            <a:xfrm>
              <a:off x="3239" y="2313"/>
              <a:ext cx="452" cy="457"/>
            </a:xfrm>
            <a:custGeom>
              <a:avLst/>
              <a:gdLst>
                <a:gd name="T0" fmla="*/ 0 w 335"/>
                <a:gd name="T1" fmla="*/ 60 h 312"/>
                <a:gd name="T2" fmla="*/ 240 w 335"/>
                <a:gd name="T3" fmla="*/ 26 h 312"/>
                <a:gd name="T4" fmla="*/ 537 w 335"/>
                <a:gd name="T5" fmla="*/ 0 h 312"/>
                <a:gd name="T6" fmla="*/ 521 w 335"/>
                <a:gd name="T7" fmla="*/ 88 h 312"/>
                <a:gd name="T8" fmla="*/ 586 w 335"/>
                <a:gd name="T9" fmla="*/ 69 h 312"/>
                <a:gd name="T10" fmla="*/ 610 w 335"/>
                <a:gd name="T11" fmla="*/ 126 h 312"/>
                <a:gd name="T12" fmla="*/ 541 w 335"/>
                <a:gd name="T13" fmla="*/ 180 h 312"/>
                <a:gd name="T14" fmla="*/ 557 w 335"/>
                <a:gd name="T15" fmla="*/ 274 h 312"/>
                <a:gd name="T16" fmla="*/ 486 w 335"/>
                <a:gd name="T17" fmla="*/ 429 h 312"/>
                <a:gd name="T18" fmla="*/ 434 w 335"/>
                <a:gd name="T19" fmla="*/ 526 h 312"/>
                <a:gd name="T20" fmla="*/ 464 w 335"/>
                <a:gd name="T21" fmla="*/ 647 h 312"/>
                <a:gd name="T22" fmla="*/ 88 w 335"/>
                <a:gd name="T23" fmla="*/ 669 h 312"/>
                <a:gd name="T24" fmla="*/ 85 w 335"/>
                <a:gd name="T25" fmla="*/ 595 h 312"/>
                <a:gd name="T26" fmla="*/ 11 w 335"/>
                <a:gd name="T27" fmla="*/ 579 h 312"/>
                <a:gd name="T28" fmla="*/ 11 w 335"/>
                <a:gd name="T29" fmla="*/ 180 h 312"/>
                <a:gd name="T30" fmla="*/ 0 w 335"/>
                <a:gd name="T31" fmla="*/ 60 h 31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35" h="312">
                  <a:moveTo>
                    <a:pt x="0" y="28"/>
                  </a:moveTo>
                  <a:lnTo>
                    <a:pt x="132" y="12"/>
                  </a:lnTo>
                  <a:lnTo>
                    <a:pt x="295" y="0"/>
                  </a:lnTo>
                  <a:lnTo>
                    <a:pt x="286" y="41"/>
                  </a:lnTo>
                  <a:lnTo>
                    <a:pt x="322" y="32"/>
                  </a:lnTo>
                  <a:lnTo>
                    <a:pt x="335" y="59"/>
                  </a:lnTo>
                  <a:lnTo>
                    <a:pt x="297" y="84"/>
                  </a:lnTo>
                  <a:lnTo>
                    <a:pt x="306" y="128"/>
                  </a:lnTo>
                  <a:lnTo>
                    <a:pt x="267" y="200"/>
                  </a:lnTo>
                  <a:lnTo>
                    <a:pt x="239" y="245"/>
                  </a:lnTo>
                  <a:lnTo>
                    <a:pt x="255" y="302"/>
                  </a:lnTo>
                  <a:lnTo>
                    <a:pt x="48" y="312"/>
                  </a:lnTo>
                  <a:lnTo>
                    <a:pt x="47" y="277"/>
                  </a:lnTo>
                  <a:lnTo>
                    <a:pt x="6" y="270"/>
                  </a:lnTo>
                  <a:lnTo>
                    <a:pt x="6" y="84"/>
                  </a:lnTo>
                  <a:lnTo>
                    <a:pt x="0" y="2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3" name="Freeform 34"/>
            <p:cNvSpPr>
              <a:spLocks/>
            </p:cNvSpPr>
            <p:nvPr/>
          </p:nvSpPr>
          <p:spPr bwMode="auto">
            <a:xfrm>
              <a:off x="3304" y="2754"/>
              <a:ext cx="551" cy="479"/>
            </a:xfrm>
            <a:custGeom>
              <a:avLst/>
              <a:gdLst>
                <a:gd name="T0" fmla="*/ 0 w 409"/>
                <a:gd name="T1" fmla="*/ 15 h 327"/>
                <a:gd name="T2" fmla="*/ 370 w 409"/>
                <a:gd name="T3" fmla="*/ 0 h 327"/>
                <a:gd name="T4" fmla="*/ 435 w 409"/>
                <a:gd name="T5" fmla="*/ 144 h 327"/>
                <a:gd name="T6" fmla="*/ 380 w 409"/>
                <a:gd name="T7" fmla="*/ 315 h 327"/>
                <a:gd name="T8" fmla="*/ 361 w 409"/>
                <a:gd name="T9" fmla="*/ 393 h 327"/>
                <a:gd name="T10" fmla="*/ 610 w 409"/>
                <a:gd name="T11" fmla="*/ 360 h 327"/>
                <a:gd name="T12" fmla="*/ 626 w 409"/>
                <a:gd name="T13" fmla="*/ 472 h 327"/>
                <a:gd name="T14" fmla="*/ 552 w 409"/>
                <a:gd name="T15" fmla="*/ 461 h 327"/>
                <a:gd name="T16" fmla="*/ 517 w 409"/>
                <a:gd name="T17" fmla="*/ 511 h 327"/>
                <a:gd name="T18" fmla="*/ 555 w 409"/>
                <a:gd name="T19" fmla="*/ 543 h 327"/>
                <a:gd name="T20" fmla="*/ 624 w 409"/>
                <a:gd name="T21" fmla="*/ 504 h 327"/>
                <a:gd name="T22" fmla="*/ 626 w 409"/>
                <a:gd name="T23" fmla="*/ 558 h 327"/>
                <a:gd name="T24" fmla="*/ 666 w 409"/>
                <a:gd name="T25" fmla="*/ 513 h 327"/>
                <a:gd name="T26" fmla="*/ 694 w 409"/>
                <a:gd name="T27" fmla="*/ 513 h 327"/>
                <a:gd name="T28" fmla="*/ 663 w 409"/>
                <a:gd name="T29" fmla="*/ 608 h 327"/>
                <a:gd name="T30" fmla="*/ 725 w 409"/>
                <a:gd name="T31" fmla="*/ 623 h 327"/>
                <a:gd name="T32" fmla="*/ 742 w 409"/>
                <a:gd name="T33" fmla="*/ 674 h 327"/>
                <a:gd name="T34" fmla="*/ 715 w 409"/>
                <a:gd name="T35" fmla="*/ 688 h 327"/>
                <a:gd name="T36" fmla="*/ 675 w 409"/>
                <a:gd name="T37" fmla="*/ 656 h 327"/>
                <a:gd name="T38" fmla="*/ 605 w 409"/>
                <a:gd name="T39" fmla="*/ 633 h 327"/>
                <a:gd name="T40" fmla="*/ 618 w 409"/>
                <a:gd name="T41" fmla="*/ 696 h 327"/>
                <a:gd name="T42" fmla="*/ 582 w 409"/>
                <a:gd name="T43" fmla="*/ 702 h 327"/>
                <a:gd name="T44" fmla="*/ 554 w 409"/>
                <a:gd name="T45" fmla="*/ 646 h 327"/>
                <a:gd name="T46" fmla="*/ 535 w 409"/>
                <a:gd name="T47" fmla="*/ 680 h 327"/>
                <a:gd name="T48" fmla="*/ 427 w 409"/>
                <a:gd name="T49" fmla="*/ 680 h 327"/>
                <a:gd name="T50" fmla="*/ 427 w 409"/>
                <a:gd name="T51" fmla="*/ 646 h 327"/>
                <a:gd name="T52" fmla="*/ 387 w 409"/>
                <a:gd name="T53" fmla="*/ 608 h 327"/>
                <a:gd name="T54" fmla="*/ 304 w 409"/>
                <a:gd name="T55" fmla="*/ 601 h 327"/>
                <a:gd name="T56" fmla="*/ 375 w 409"/>
                <a:gd name="T57" fmla="*/ 646 h 327"/>
                <a:gd name="T58" fmla="*/ 278 w 409"/>
                <a:gd name="T59" fmla="*/ 669 h 327"/>
                <a:gd name="T60" fmla="*/ 129 w 409"/>
                <a:gd name="T61" fmla="*/ 640 h 327"/>
                <a:gd name="T62" fmla="*/ 73 w 409"/>
                <a:gd name="T63" fmla="*/ 646 h 327"/>
                <a:gd name="T64" fmla="*/ 93 w 409"/>
                <a:gd name="T65" fmla="*/ 412 h 327"/>
                <a:gd name="T66" fmla="*/ 1 w 409"/>
                <a:gd name="T67" fmla="*/ 226 h 327"/>
                <a:gd name="T68" fmla="*/ 0 w 409"/>
                <a:gd name="T69" fmla="*/ 15 h 32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409" h="327">
                  <a:moveTo>
                    <a:pt x="0" y="7"/>
                  </a:moveTo>
                  <a:lnTo>
                    <a:pt x="204" y="0"/>
                  </a:lnTo>
                  <a:lnTo>
                    <a:pt x="240" y="67"/>
                  </a:lnTo>
                  <a:lnTo>
                    <a:pt x="209" y="147"/>
                  </a:lnTo>
                  <a:lnTo>
                    <a:pt x="199" y="183"/>
                  </a:lnTo>
                  <a:lnTo>
                    <a:pt x="336" y="168"/>
                  </a:lnTo>
                  <a:lnTo>
                    <a:pt x="345" y="220"/>
                  </a:lnTo>
                  <a:lnTo>
                    <a:pt x="304" y="215"/>
                  </a:lnTo>
                  <a:lnTo>
                    <a:pt x="285" y="238"/>
                  </a:lnTo>
                  <a:lnTo>
                    <a:pt x="306" y="253"/>
                  </a:lnTo>
                  <a:lnTo>
                    <a:pt x="344" y="235"/>
                  </a:lnTo>
                  <a:lnTo>
                    <a:pt x="345" y="260"/>
                  </a:lnTo>
                  <a:lnTo>
                    <a:pt x="367" y="239"/>
                  </a:lnTo>
                  <a:lnTo>
                    <a:pt x="382" y="239"/>
                  </a:lnTo>
                  <a:lnTo>
                    <a:pt x="365" y="283"/>
                  </a:lnTo>
                  <a:lnTo>
                    <a:pt x="399" y="290"/>
                  </a:lnTo>
                  <a:lnTo>
                    <a:pt x="409" y="314"/>
                  </a:lnTo>
                  <a:lnTo>
                    <a:pt x="394" y="321"/>
                  </a:lnTo>
                  <a:lnTo>
                    <a:pt x="372" y="306"/>
                  </a:lnTo>
                  <a:lnTo>
                    <a:pt x="333" y="295"/>
                  </a:lnTo>
                  <a:lnTo>
                    <a:pt x="341" y="324"/>
                  </a:lnTo>
                  <a:lnTo>
                    <a:pt x="321" y="327"/>
                  </a:lnTo>
                  <a:lnTo>
                    <a:pt x="305" y="301"/>
                  </a:lnTo>
                  <a:lnTo>
                    <a:pt x="295" y="317"/>
                  </a:lnTo>
                  <a:lnTo>
                    <a:pt x="235" y="317"/>
                  </a:lnTo>
                  <a:lnTo>
                    <a:pt x="235" y="301"/>
                  </a:lnTo>
                  <a:lnTo>
                    <a:pt x="213" y="283"/>
                  </a:lnTo>
                  <a:lnTo>
                    <a:pt x="168" y="280"/>
                  </a:lnTo>
                  <a:lnTo>
                    <a:pt x="206" y="301"/>
                  </a:lnTo>
                  <a:lnTo>
                    <a:pt x="153" y="312"/>
                  </a:lnTo>
                  <a:lnTo>
                    <a:pt x="71" y="298"/>
                  </a:lnTo>
                  <a:lnTo>
                    <a:pt x="40" y="301"/>
                  </a:lnTo>
                  <a:lnTo>
                    <a:pt x="51" y="192"/>
                  </a:lnTo>
                  <a:lnTo>
                    <a:pt x="1" y="105"/>
                  </a:lnTo>
                  <a:lnTo>
                    <a:pt x="0" y="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4" name="Freeform 35"/>
            <p:cNvSpPr>
              <a:spLocks/>
            </p:cNvSpPr>
            <p:nvPr/>
          </p:nvSpPr>
          <p:spPr bwMode="auto">
            <a:xfrm>
              <a:off x="2925" y="731"/>
              <a:ext cx="616" cy="751"/>
            </a:xfrm>
            <a:custGeom>
              <a:avLst/>
              <a:gdLst>
                <a:gd name="T0" fmla="*/ 0 w 456"/>
                <a:gd name="T1" fmla="*/ 86 h 513"/>
                <a:gd name="T2" fmla="*/ 217 w 456"/>
                <a:gd name="T3" fmla="*/ 86 h 513"/>
                <a:gd name="T4" fmla="*/ 215 w 456"/>
                <a:gd name="T5" fmla="*/ 0 h 513"/>
                <a:gd name="T6" fmla="*/ 263 w 456"/>
                <a:gd name="T7" fmla="*/ 23 h 513"/>
                <a:gd name="T8" fmla="*/ 272 w 456"/>
                <a:gd name="T9" fmla="*/ 89 h 513"/>
                <a:gd name="T10" fmla="*/ 378 w 456"/>
                <a:gd name="T11" fmla="*/ 162 h 513"/>
                <a:gd name="T12" fmla="*/ 409 w 456"/>
                <a:gd name="T13" fmla="*/ 130 h 513"/>
                <a:gd name="T14" fmla="*/ 471 w 456"/>
                <a:gd name="T15" fmla="*/ 130 h 513"/>
                <a:gd name="T16" fmla="*/ 519 w 456"/>
                <a:gd name="T17" fmla="*/ 195 h 513"/>
                <a:gd name="T18" fmla="*/ 550 w 456"/>
                <a:gd name="T19" fmla="*/ 170 h 513"/>
                <a:gd name="T20" fmla="*/ 640 w 456"/>
                <a:gd name="T21" fmla="*/ 198 h 513"/>
                <a:gd name="T22" fmla="*/ 673 w 456"/>
                <a:gd name="T23" fmla="*/ 148 h 513"/>
                <a:gd name="T24" fmla="*/ 729 w 456"/>
                <a:gd name="T25" fmla="*/ 186 h 513"/>
                <a:gd name="T26" fmla="*/ 832 w 456"/>
                <a:gd name="T27" fmla="*/ 180 h 513"/>
                <a:gd name="T28" fmla="*/ 666 w 456"/>
                <a:gd name="T29" fmla="*/ 318 h 513"/>
                <a:gd name="T30" fmla="*/ 584 w 456"/>
                <a:gd name="T31" fmla="*/ 438 h 513"/>
                <a:gd name="T32" fmla="*/ 600 w 456"/>
                <a:gd name="T33" fmla="*/ 610 h 513"/>
                <a:gd name="T34" fmla="*/ 544 w 456"/>
                <a:gd name="T35" fmla="*/ 682 h 513"/>
                <a:gd name="T36" fmla="*/ 566 w 456"/>
                <a:gd name="T37" fmla="*/ 733 h 513"/>
                <a:gd name="T38" fmla="*/ 566 w 456"/>
                <a:gd name="T39" fmla="*/ 862 h 513"/>
                <a:gd name="T40" fmla="*/ 623 w 456"/>
                <a:gd name="T41" fmla="*/ 862 h 513"/>
                <a:gd name="T42" fmla="*/ 707 w 456"/>
                <a:gd name="T43" fmla="*/ 953 h 513"/>
                <a:gd name="T44" fmla="*/ 740 w 456"/>
                <a:gd name="T45" fmla="*/ 1067 h 513"/>
                <a:gd name="T46" fmla="*/ 151 w 456"/>
                <a:gd name="T47" fmla="*/ 1099 h 513"/>
                <a:gd name="T48" fmla="*/ 155 w 456"/>
                <a:gd name="T49" fmla="*/ 795 h 513"/>
                <a:gd name="T50" fmla="*/ 103 w 456"/>
                <a:gd name="T51" fmla="*/ 729 h 513"/>
                <a:gd name="T52" fmla="*/ 120 w 456"/>
                <a:gd name="T53" fmla="*/ 647 h 513"/>
                <a:gd name="T54" fmla="*/ 139 w 456"/>
                <a:gd name="T55" fmla="*/ 602 h 513"/>
                <a:gd name="T56" fmla="*/ 103 w 456"/>
                <a:gd name="T57" fmla="*/ 392 h 513"/>
                <a:gd name="T58" fmla="*/ 53 w 456"/>
                <a:gd name="T59" fmla="*/ 253 h 513"/>
                <a:gd name="T60" fmla="*/ 0 w 456"/>
                <a:gd name="T61" fmla="*/ 86 h 51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56" h="513">
                  <a:moveTo>
                    <a:pt x="0" y="40"/>
                  </a:moveTo>
                  <a:lnTo>
                    <a:pt x="119" y="40"/>
                  </a:lnTo>
                  <a:lnTo>
                    <a:pt x="118" y="0"/>
                  </a:lnTo>
                  <a:lnTo>
                    <a:pt x="144" y="11"/>
                  </a:lnTo>
                  <a:lnTo>
                    <a:pt x="149" y="42"/>
                  </a:lnTo>
                  <a:lnTo>
                    <a:pt x="207" y="76"/>
                  </a:lnTo>
                  <a:lnTo>
                    <a:pt x="224" y="61"/>
                  </a:lnTo>
                  <a:lnTo>
                    <a:pt x="258" y="61"/>
                  </a:lnTo>
                  <a:lnTo>
                    <a:pt x="284" y="91"/>
                  </a:lnTo>
                  <a:lnTo>
                    <a:pt x="301" y="79"/>
                  </a:lnTo>
                  <a:lnTo>
                    <a:pt x="351" y="92"/>
                  </a:lnTo>
                  <a:lnTo>
                    <a:pt x="369" y="69"/>
                  </a:lnTo>
                  <a:lnTo>
                    <a:pt x="400" y="87"/>
                  </a:lnTo>
                  <a:lnTo>
                    <a:pt x="456" y="84"/>
                  </a:lnTo>
                  <a:lnTo>
                    <a:pt x="365" y="148"/>
                  </a:lnTo>
                  <a:lnTo>
                    <a:pt x="320" y="204"/>
                  </a:lnTo>
                  <a:lnTo>
                    <a:pt x="329" y="285"/>
                  </a:lnTo>
                  <a:lnTo>
                    <a:pt x="298" y="318"/>
                  </a:lnTo>
                  <a:lnTo>
                    <a:pt x="310" y="342"/>
                  </a:lnTo>
                  <a:lnTo>
                    <a:pt x="310" y="402"/>
                  </a:lnTo>
                  <a:lnTo>
                    <a:pt x="341" y="402"/>
                  </a:lnTo>
                  <a:lnTo>
                    <a:pt x="387" y="445"/>
                  </a:lnTo>
                  <a:lnTo>
                    <a:pt x="406" y="498"/>
                  </a:lnTo>
                  <a:lnTo>
                    <a:pt x="83" y="513"/>
                  </a:lnTo>
                  <a:lnTo>
                    <a:pt x="85" y="371"/>
                  </a:lnTo>
                  <a:lnTo>
                    <a:pt x="56" y="340"/>
                  </a:lnTo>
                  <a:lnTo>
                    <a:pt x="66" y="302"/>
                  </a:lnTo>
                  <a:lnTo>
                    <a:pt x="76" y="281"/>
                  </a:lnTo>
                  <a:lnTo>
                    <a:pt x="56" y="183"/>
                  </a:lnTo>
                  <a:lnTo>
                    <a:pt x="29" y="118"/>
                  </a:lnTo>
                  <a:lnTo>
                    <a:pt x="0" y="4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5" name="Freeform 36"/>
            <p:cNvSpPr>
              <a:spLocks/>
            </p:cNvSpPr>
            <p:nvPr/>
          </p:nvSpPr>
          <p:spPr bwMode="auto">
            <a:xfrm>
              <a:off x="3324" y="991"/>
              <a:ext cx="467" cy="591"/>
            </a:xfrm>
            <a:custGeom>
              <a:avLst/>
              <a:gdLst>
                <a:gd name="T0" fmla="*/ 46 w 346"/>
                <a:gd name="T1" fmla="*/ 57 h 404"/>
                <a:gd name="T2" fmla="*/ 93 w 346"/>
                <a:gd name="T3" fmla="*/ 50 h 404"/>
                <a:gd name="T4" fmla="*/ 136 w 346"/>
                <a:gd name="T5" fmla="*/ 50 h 404"/>
                <a:gd name="T6" fmla="*/ 163 w 346"/>
                <a:gd name="T7" fmla="*/ 0 h 404"/>
                <a:gd name="T8" fmla="*/ 184 w 346"/>
                <a:gd name="T9" fmla="*/ 61 h 404"/>
                <a:gd name="T10" fmla="*/ 251 w 346"/>
                <a:gd name="T11" fmla="*/ 61 h 404"/>
                <a:gd name="T12" fmla="*/ 287 w 346"/>
                <a:gd name="T13" fmla="*/ 121 h 404"/>
                <a:gd name="T14" fmla="*/ 359 w 346"/>
                <a:gd name="T15" fmla="*/ 105 h 404"/>
                <a:gd name="T16" fmla="*/ 406 w 346"/>
                <a:gd name="T17" fmla="*/ 143 h 404"/>
                <a:gd name="T18" fmla="*/ 495 w 346"/>
                <a:gd name="T19" fmla="*/ 170 h 404"/>
                <a:gd name="T20" fmla="*/ 510 w 346"/>
                <a:gd name="T21" fmla="*/ 214 h 404"/>
                <a:gd name="T22" fmla="*/ 556 w 346"/>
                <a:gd name="T23" fmla="*/ 218 h 404"/>
                <a:gd name="T24" fmla="*/ 543 w 346"/>
                <a:gd name="T25" fmla="*/ 263 h 404"/>
                <a:gd name="T26" fmla="*/ 557 w 346"/>
                <a:gd name="T27" fmla="*/ 313 h 404"/>
                <a:gd name="T28" fmla="*/ 528 w 346"/>
                <a:gd name="T29" fmla="*/ 376 h 404"/>
                <a:gd name="T30" fmla="*/ 548 w 346"/>
                <a:gd name="T31" fmla="*/ 392 h 404"/>
                <a:gd name="T32" fmla="*/ 599 w 346"/>
                <a:gd name="T33" fmla="*/ 320 h 404"/>
                <a:gd name="T34" fmla="*/ 598 w 346"/>
                <a:gd name="T35" fmla="*/ 297 h 404"/>
                <a:gd name="T36" fmla="*/ 618 w 346"/>
                <a:gd name="T37" fmla="*/ 287 h 404"/>
                <a:gd name="T38" fmla="*/ 630 w 346"/>
                <a:gd name="T39" fmla="*/ 320 h 404"/>
                <a:gd name="T40" fmla="*/ 593 w 346"/>
                <a:gd name="T41" fmla="*/ 370 h 404"/>
                <a:gd name="T42" fmla="*/ 576 w 346"/>
                <a:gd name="T43" fmla="*/ 480 h 404"/>
                <a:gd name="T44" fmla="*/ 576 w 346"/>
                <a:gd name="T45" fmla="*/ 663 h 404"/>
                <a:gd name="T46" fmla="*/ 599 w 346"/>
                <a:gd name="T47" fmla="*/ 695 h 404"/>
                <a:gd name="T48" fmla="*/ 590 w 346"/>
                <a:gd name="T49" fmla="*/ 809 h 404"/>
                <a:gd name="T50" fmla="*/ 290 w 346"/>
                <a:gd name="T51" fmla="*/ 865 h 404"/>
                <a:gd name="T52" fmla="*/ 215 w 346"/>
                <a:gd name="T53" fmla="*/ 810 h 404"/>
                <a:gd name="T54" fmla="*/ 231 w 346"/>
                <a:gd name="T55" fmla="*/ 743 h 404"/>
                <a:gd name="T56" fmla="*/ 194 w 346"/>
                <a:gd name="T57" fmla="*/ 667 h 404"/>
                <a:gd name="T58" fmla="*/ 163 w 346"/>
                <a:gd name="T59" fmla="*/ 573 h 404"/>
                <a:gd name="T60" fmla="*/ 80 w 346"/>
                <a:gd name="T61" fmla="*/ 481 h 404"/>
                <a:gd name="T62" fmla="*/ 27 w 346"/>
                <a:gd name="T63" fmla="*/ 481 h 404"/>
                <a:gd name="T64" fmla="*/ 27 w 346"/>
                <a:gd name="T65" fmla="*/ 353 h 404"/>
                <a:gd name="T66" fmla="*/ 0 w 346"/>
                <a:gd name="T67" fmla="*/ 306 h 404"/>
                <a:gd name="T68" fmla="*/ 58 w 346"/>
                <a:gd name="T69" fmla="*/ 231 h 404"/>
                <a:gd name="T70" fmla="*/ 46 w 346"/>
                <a:gd name="T71" fmla="*/ 57 h 40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346" h="404">
                  <a:moveTo>
                    <a:pt x="25" y="27"/>
                  </a:moveTo>
                  <a:lnTo>
                    <a:pt x="51" y="23"/>
                  </a:lnTo>
                  <a:lnTo>
                    <a:pt x="75" y="23"/>
                  </a:lnTo>
                  <a:lnTo>
                    <a:pt x="90" y="0"/>
                  </a:lnTo>
                  <a:lnTo>
                    <a:pt x="101" y="29"/>
                  </a:lnTo>
                  <a:lnTo>
                    <a:pt x="138" y="29"/>
                  </a:lnTo>
                  <a:lnTo>
                    <a:pt x="158" y="57"/>
                  </a:lnTo>
                  <a:lnTo>
                    <a:pt x="197" y="49"/>
                  </a:lnTo>
                  <a:lnTo>
                    <a:pt x="223" y="67"/>
                  </a:lnTo>
                  <a:lnTo>
                    <a:pt x="272" y="79"/>
                  </a:lnTo>
                  <a:lnTo>
                    <a:pt x="280" y="100"/>
                  </a:lnTo>
                  <a:lnTo>
                    <a:pt x="305" y="102"/>
                  </a:lnTo>
                  <a:lnTo>
                    <a:pt x="298" y="123"/>
                  </a:lnTo>
                  <a:lnTo>
                    <a:pt x="306" y="146"/>
                  </a:lnTo>
                  <a:lnTo>
                    <a:pt x="290" y="176"/>
                  </a:lnTo>
                  <a:lnTo>
                    <a:pt x="301" y="183"/>
                  </a:lnTo>
                  <a:lnTo>
                    <a:pt x="329" y="150"/>
                  </a:lnTo>
                  <a:lnTo>
                    <a:pt x="328" y="139"/>
                  </a:lnTo>
                  <a:lnTo>
                    <a:pt x="339" y="134"/>
                  </a:lnTo>
                  <a:lnTo>
                    <a:pt x="346" y="150"/>
                  </a:lnTo>
                  <a:lnTo>
                    <a:pt x="325" y="173"/>
                  </a:lnTo>
                  <a:lnTo>
                    <a:pt x="316" y="224"/>
                  </a:lnTo>
                  <a:lnTo>
                    <a:pt x="316" y="310"/>
                  </a:lnTo>
                  <a:lnTo>
                    <a:pt x="329" y="325"/>
                  </a:lnTo>
                  <a:lnTo>
                    <a:pt x="324" y="378"/>
                  </a:lnTo>
                  <a:lnTo>
                    <a:pt x="159" y="404"/>
                  </a:lnTo>
                  <a:lnTo>
                    <a:pt x="118" y="379"/>
                  </a:lnTo>
                  <a:lnTo>
                    <a:pt x="127" y="347"/>
                  </a:lnTo>
                  <a:lnTo>
                    <a:pt x="107" y="312"/>
                  </a:lnTo>
                  <a:lnTo>
                    <a:pt x="90" y="268"/>
                  </a:lnTo>
                  <a:lnTo>
                    <a:pt x="44" y="225"/>
                  </a:lnTo>
                  <a:lnTo>
                    <a:pt x="15" y="225"/>
                  </a:lnTo>
                  <a:lnTo>
                    <a:pt x="15" y="165"/>
                  </a:lnTo>
                  <a:lnTo>
                    <a:pt x="0" y="143"/>
                  </a:lnTo>
                  <a:lnTo>
                    <a:pt x="32" y="108"/>
                  </a:lnTo>
                  <a:lnTo>
                    <a:pt x="25"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66" name="Group 37"/>
            <p:cNvGrpSpPr>
              <a:grpSpLocks/>
            </p:cNvGrpSpPr>
            <p:nvPr/>
          </p:nvGrpSpPr>
          <p:grpSpPr bwMode="auto">
            <a:xfrm>
              <a:off x="3507" y="905"/>
              <a:ext cx="708" cy="696"/>
              <a:chOff x="3568" y="999"/>
              <a:chExt cx="739" cy="726"/>
            </a:xfrm>
          </p:grpSpPr>
          <p:sp>
            <p:nvSpPr>
              <p:cNvPr id="96" name="Freeform 38"/>
              <p:cNvSpPr>
                <a:spLocks/>
              </p:cNvSpPr>
              <p:nvPr/>
            </p:nvSpPr>
            <p:spPr bwMode="auto">
              <a:xfrm>
                <a:off x="3568" y="999"/>
                <a:ext cx="524" cy="246"/>
              </a:xfrm>
              <a:custGeom>
                <a:avLst/>
                <a:gdLst>
                  <a:gd name="T0" fmla="*/ 0 w 372"/>
                  <a:gd name="T1" fmla="*/ 208 h 161"/>
                  <a:gd name="T2" fmla="*/ 165 w 372"/>
                  <a:gd name="T3" fmla="*/ 0 h 161"/>
                  <a:gd name="T4" fmla="*/ 135 w 372"/>
                  <a:gd name="T5" fmla="*/ 84 h 161"/>
                  <a:gd name="T6" fmla="*/ 159 w 372"/>
                  <a:gd name="T7" fmla="*/ 112 h 161"/>
                  <a:gd name="T8" fmla="*/ 210 w 372"/>
                  <a:gd name="T9" fmla="*/ 76 h 161"/>
                  <a:gd name="T10" fmla="*/ 324 w 372"/>
                  <a:gd name="T11" fmla="*/ 128 h 161"/>
                  <a:gd name="T12" fmla="*/ 373 w 372"/>
                  <a:gd name="T13" fmla="*/ 84 h 161"/>
                  <a:gd name="T14" fmla="*/ 525 w 372"/>
                  <a:gd name="T15" fmla="*/ 61 h 161"/>
                  <a:gd name="T16" fmla="*/ 555 w 372"/>
                  <a:gd name="T17" fmla="*/ 115 h 161"/>
                  <a:gd name="T18" fmla="*/ 616 w 372"/>
                  <a:gd name="T19" fmla="*/ 102 h 161"/>
                  <a:gd name="T20" fmla="*/ 730 w 372"/>
                  <a:gd name="T21" fmla="*/ 156 h 161"/>
                  <a:gd name="T22" fmla="*/ 738 w 372"/>
                  <a:gd name="T23" fmla="*/ 199 h 161"/>
                  <a:gd name="T24" fmla="*/ 613 w 372"/>
                  <a:gd name="T25" fmla="*/ 234 h 161"/>
                  <a:gd name="T26" fmla="*/ 575 w 372"/>
                  <a:gd name="T27" fmla="*/ 208 h 161"/>
                  <a:gd name="T28" fmla="*/ 511 w 372"/>
                  <a:gd name="T29" fmla="*/ 215 h 161"/>
                  <a:gd name="T30" fmla="*/ 437 w 372"/>
                  <a:gd name="T31" fmla="*/ 269 h 161"/>
                  <a:gd name="T32" fmla="*/ 403 w 372"/>
                  <a:gd name="T33" fmla="*/ 270 h 161"/>
                  <a:gd name="T34" fmla="*/ 375 w 372"/>
                  <a:gd name="T35" fmla="*/ 234 h 161"/>
                  <a:gd name="T36" fmla="*/ 334 w 372"/>
                  <a:gd name="T37" fmla="*/ 373 h 161"/>
                  <a:gd name="T38" fmla="*/ 286 w 372"/>
                  <a:gd name="T39" fmla="*/ 376 h 161"/>
                  <a:gd name="T40" fmla="*/ 266 w 372"/>
                  <a:gd name="T41" fmla="*/ 319 h 161"/>
                  <a:gd name="T42" fmla="*/ 166 w 372"/>
                  <a:gd name="T43" fmla="*/ 295 h 161"/>
                  <a:gd name="T44" fmla="*/ 121 w 372"/>
                  <a:gd name="T45" fmla="*/ 255 h 161"/>
                  <a:gd name="T46" fmla="*/ 39 w 372"/>
                  <a:gd name="T47" fmla="*/ 269 h 161"/>
                  <a:gd name="T48" fmla="*/ 0 w 372"/>
                  <a:gd name="T49" fmla="*/ 208 h 16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72" h="161">
                    <a:moveTo>
                      <a:pt x="0" y="89"/>
                    </a:moveTo>
                    <a:lnTo>
                      <a:pt x="83" y="0"/>
                    </a:lnTo>
                    <a:lnTo>
                      <a:pt x="68" y="36"/>
                    </a:lnTo>
                    <a:lnTo>
                      <a:pt x="80" y="48"/>
                    </a:lnTo>
                    <a:lnTo>
                      <a:pt x="106" y="33"/>
                    </a:lnTo>
                    <a:lnTo>
                      <a:pt x="163" y="55"/>
                    </a:lnTo>
                    <a:lnTo>
                      <a:pt x="188" y="36"/>
                    </a:lnTo>
                    <a:lnTo>
                      <a:pt x="265" y="26"/>
                    </a:lnTo>
                    <a:lnTo>
                      <a:pt x="280" y="49"/>
                    </a:lnTo>
                    <a:lnTo>
                      <a:pt x="310" y="44"/>
                    </a:lnTo>
                    <a:lnTo>
                      <a:pt x="368" y="67"/>
                    </a:lnTo>
                    <a:lnTo>
                      <a:pt x="372" y="85"/>
                    </a:lnTo>
                    <a:lnTo>
                      <a:pt x="309" y="100"/>
                    </a:lnTo>
                    <a:lnTo>
                      <a:pt x="290" y="89"/>
                    </a:lnTo>
                    <a:lnTo>
                      <a:pt x="258" y="92"/>
                    </a:lnTo>
                    <a:lnTo>
                      <a:pt x="220" y="115"/>
                    </a:lnTo>
                    <a:lnTo>
                      <a:pt x="203" y="116"/>
                    </a:lnTo>
                    <a:lnTo>
                      <a:pt x="189" y="100"/>
                    </a:lnTo>
                    <a:lnTo>
                      <a:pt x="168" y="160"/>
                    </a:lnTo>
                    <a:lnTo>
                      <a:pt x="144" y="161"/>
                    </a:lnTo>
                    <a:lnTo>
                      <a:pt x="134" y="137"/>
                    </a:lnTo>
                    <a:lnTo>
                      <a:pt x="84" y="126"/>
                    </a:lnTo>
                    <a:lnTo>
                      <a:pt x="61" y="109"/>
                    </a:lnTo>
                    <a:lnTo>
                      <a:pt x="20" y="115"/>
                    </a:lnTo>
                    <a:lnTo>
                      <a:pt x="0" y="8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7" name="Freeform 39"/>
              <p:cNvSpPr>
                <a:spLocks/>
              </p:cNvSpPr>
              <p:nvPr/>
            </p:nvSpPr>
            <p:spPr bwMode="auto">
              <a:xfrm>
                <a:off x="3931" y="1173"/>
                <a:ext cx="376" cy="552"/>
              </a:xfrm>
              <a:custGeom>
                <a:avLst/>
                <a:gdLst>
                  <a:gd name="T0" fmla="*/ 134 w 266"/>
                  <a:gd name="T1" fmla="*/ 32 h 361"/>
                  <a:gd name="T2" fmla="*/ 154 w 266"/>
                  <a:gd name="T3" fmla="*/ 87 h 361"/>
                  <a:gd name="T4" fmla="*/ 116 w 266"/>
                  <a:gd name="T5" fmla="*/ 119 h 361"/>
                  <a:gd name="T6" fmla="*/ 114 w 266"/>
                  <a:gd name="T7" fmla="*/ 252 h 361"/>
                  <a:gd name="T8" fmla="*/ 93 w 266"/>
                  <a:gd name="T9" fmla="*/ 167 h 361"/>
                  <a:gd name="T10" fmla="*/ 16 w 266"/>
                  <a:gd name="T11" fmla="*/ 251 h 361"/>
                  <a:gd name="T12" fmla="*/ 0 w 266"/>
                  <a:gd name="T13" fmla="*/ 491 h 361"/>
                  <a:gd name="T14" fmla="*/ 48 w 266"/>
                  <a:gd name="T15" fmla="*/ 610 h 361"/>
                  <a:gd name="T16" fmla="*/ 54 w 266"/>
                  <a:gd name="T17" fmla="*/ 671 h 361"/>
                  <a:gd name="T18" fmla="*/ 57 w 266"/>
                  <a:gd name="T19" fmla="*/ 720 h 361"/>
                  <a:gd name="T20" fmla="*/ 54 w 266"/>
                  <a:gd name="T21" fmla="*/ 765 h 361"/>
                  <a:gd name="T22" fmla="*/ 44 w 266"/>
                  <a:gd name="T23" fmla="*/ 844 h 361"/>
                  <a:gd name="T24" fmla="*/ 254 w 266"/>
                  <a:gd name="T25" fmla="*/ 827 h 361"/>
                  <a:gd name="T26" fmla="*/ 530 w 266"/>
                  <a:gd name="T27" fmla="*/ 800 h 361"/>
                  <a:gd name="T28" fmla="*/ 479 w 266"/>
                  <a:gd name="T29" fmla="*/ 783 h 361"/>
                  <a:gd name="T30" fmla="*/ 451 w 266"/>
                  <a:gd name="T31" fmla="*/ 739 h 361"/>
                  <a:gd name="T32" fmla="*/ 493 w 266"/>
                  <a:gd name="T33" fmla="*/ 702 h 361"/>
                  <a:gd name="T34" fmla="*/ 493 w 266"/>
                  <a:gd name="T35" fmla="*/ 654 h 361"/>
                  <a:gd name="T36" fmla="*/ 474 w 266"/>
                  <a:gd name="T37" fmla="*/ 613 h 361"/>
                  <a:gd name="T38" fmla="*/ 493 w 266"/>
                  <a:gd name="T39" fmla="*/ 584 h 361"/>
                  <a:gd name="T40" fmla="*/ 531 w 266"/>
                  <a:gd name="T41" fmla="*/ 587 h 361"/>
                  <a:gd name="T42" fmla="*/ 523 w 266"/>
                  <a:gd name="T43" fmla="*/ 469 h 361"/>
                  <a:gd name="T44" fmla="*/ 513 w 266"/>
                  <a:gd name="T45" fmla="*/ 399 h 361"/>
                  <a:gd name="T46" fmla="*/ 492 w 266"/>
                  <a:gd name="T47" fmla="*/ 358 h 361"/>
                  <a:gd name="T48" fmla="*/ 469 w 266"/>
                  <a:gd name="T49" fmla="*/ 332 h 361"/>
                  <a:gd name="T50" fmla="*/ 435 w 266"/>
                  <a:gd name="T51" fmla="*/ 323 h 361"/>
                  <a:gd name="T52" fmla="*/ 401 w 266"/>
                  <a:gd name="T53" fmla="*/ 323 h 361"/>
                  <a:gd name="T54" fmla="*/ 368 w 266"/>
                  <a:gd name="T55" fmla="*/ 376 h 361"/>
                  <a:gd name="T56" fmla="*/ 346 w 266"/>
                  <a:gd name="T57" fmla="*/ 395 h 361"/>
                  <a:gd name="T58" fmla="*/ 329 w 266"/>
                  <a:gd name="T59" fmla="*/ 399 h 361"/>
                  <a:gd name="T60" fmla="*/ 314 w 266"/>
                  <a:gd name="T61" fmla="*/ 393 h 361"/>
                  <a:gd name="T62" fmla="*/ 308 w 266"/>
                  <a:gd name="T63" fmla="*/ 365 h 361"/>
                  <a:gd name="T64" fmla="*/ 314 w 266"/>
                  <a:gd name="T65" fmla="*/ 349 h 361"/>
                  <a:gd name="T66" fmla="*/ 328 w 266"/>
                  <a:gd name="T67" fmla="*/ 332 h 361"/>
                  <a:gd name="T68" fmla="*/ 342 w 266"/>
                  <a:gd name="T69" fmla="*/ 323 h 361"/>
                  <a:gd name="T70" fmla="*/ 358 w 266"/>
                  <a:gd name="T71" fmla="*/ 320 h 361"/>
                  <a:gd name="T72" fmla="*/ 358 w 266"/>
                  <a:gd name="T73" fmla="*/ 287 h 361"/>
                  <a:gd name="T74" fmla="*/ 397 w 266"/>
                  <a:gd name="T75" fmla="*/ 252 h 361"/>
                  <a:gd name="T76" fmla="*/ 358 w 266"/>
                  <a:gd name="T77" fmla="*/ 142 h 361"/>
                  <a:gd name="T78" fmla="*/ 358 w 266"/>
                  <a:gd name="T79" fmla="*/ 89 h 361"/>
                  <a:gd name="T80" fmla="*/ 290 w 266"/>
                  <a:gd name="T81" fmla="*/ 67 h 361"/>
                  <a:gd name="T82" fmla="*/ 194 w 266"/>
                  <a:gd name="T83" fmla="*/ 0 h 361"/>
                  <a:gd name="T84" fmla="*/ 134 w 266"/>
                  <a:gd name="T85" fmla="*/ 32 h 36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66" h="361">
                    <a:moveTo>
                      <a:pt x="67" y="14"/>
                    </a:moveTo>
                    <a:lnTo>
                      <a:pt x="77" y="37"/>
                    </a:lnTo>
                    <a:lnTo>
                      <a:pt x="58" y="51"/>
                    </a:lnTo>
                    <a:lnTo>
                      <a:pt x="57" y="108"/>
                    </a:lnTo>
                    <a:lnTo>
                      <a:pt x="47" y="71"/>
                    </a:lnTo>
                    <a:lnTo>
                      <a:pt x="8" y="107"/>
                    </a:lnTo>
                    <a:lnTo>
                      <a:pt x="0" y="210"/>
                    </a:lnTo>
                    <a:lnTo>
                      <a:pt x="24" y="261"/>
                    </a:lnTo>
                    <a:lnTo>
                      <a:pt x="27" y="287"/>
                    </a:lnTo>
                    <a:lnTo>
                      <a:pt x="28" y="308"/>
                    </a:lnTo>
                    <a:lnTo>
                      <a:pt x="27" y="327"/>
                    </a:lnTo>
                    <a:lnTo>
                      <a:pt x="22" y="361"/>
                    </a:lnTo>
                    <a:lnTo>
                      <a:pt x="127" y="354"/>
                    </a:lnTo>
                    <a:lnTo>
                      <a:pt x="265" y="342"/>
                    </a:lnTo>
                    <a:lnTo>
                      <a:pt x="240" y="335"/>
                    </a:lnTo>
                    <a:lnTo>
                      <a:pt x="226" y="316"/>
                    </a:lnTo>
                    <a:lnTo>
                      <a:pt x="247" y="300"/>
                    </a:lnTo>
                    <a:lnTo>
                      <a:pt x="247" y="280"/>
                    </a:lnTo>
                    <a:lnTo>
                      <a:pt x="237" y="262"/>
                    </a:lnTo>
                    <a:lnTo>
                      <a:pt x="247" y="250"/>
                    </a:lnTo>
                    <a:lnTo>
                      <a:pt x="266" y="251"/>
                    </a:lnTo>
                    <a:lnTo>
                      <a:pt x="262" y="201"/>
                    </a:lnTo>
                    <a:lnTo>
                      <a:pt x="257" y="171"/>
                    </a:lnTo>
                    <a:lnTo>
                      <a:pt x="246" y="153"/>
                    </a:lnTo>
                    <a:lnTo>
                      <a:pt x="235" y="142"/>
                    </a:lnTo>
                    <a:lnTo>
                      <a:pt x="218" y="138"/>
                    </a:lnTo>
                    <a:lnTo>
                      <a:pt x="201" y="138"/>
                    </a:lnTo>
                    <a:lnTo>
                      <a:pt x="184" y="161"/>
                    </a:lnTo>
                    <a:lnTo>
                      <a:pt x="173" y="169"/>
                    </a:lnTo>
                    <a:lnTo>
                      <a:pt x="165" y="171"/>
                    </a:lnTo>
                    <a:lnTo>
                      <a:pt x="157" y="168"/>
                    </a:lnTo>
                    <a:lnTo>
                      <a:pt x="154" y="156"/>
                    </a:lnTo>
                    <a:lnTo>
                      <a:pt x="157" y="149"/>
                    </a:lnTo>
                    <a:lnTo>
                      <a:pt x="164" y="142"/>
                    </a:lnTo>
                    <a:lnTo>
                      <a:pt x="171" y="138"/>
                    </a:lnTo>
                    <a:lnTo>
                      <a:pt x="179" y="137"/>
                    </a:lnTo>
                    <a:lnTo>
                      <a:pt x="179" y="123"/>
                    </a:lnTo>
                    <a:lnTo>
                      <a:pt x="199" y="108"/>
                    </a:lnTo>
                    <a:lnTo>
                      <a:pt x="179" y="61"/>
                    </a:lnTo>
                    <a:lnTo>
                      <a:pt x="179" y="38"/>
                    </a:lnTo>
                    <a:lnTo>
                      <a:pt x="145" y="29"/>
                    </a:lnTo>
                    <a:lnTo>
                      <a:pt x="97"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67" name="Freeform 40"/>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8" name="Freeform 41"/>
            <p:cNvSpPr>
              <a:spLocks/>
            </p:cNvSpPr>
            <p:nvPr/>
          </p:nvSpPr>
          <p:spPr bwMode="auto">
            <a:xfrm>
              <a:off x="3117" y="1823"/>
              <a:ext cx="620" cy="552"/>
            </a:xfrm>
            <a:custGeom>
              <a:avLst/>
              <a:gdLst>
                <a:gd name="T0" fmla="*/ 0 w 458"/>
                <a:gd name="T1" fmla="*/ 26 h 377"/>
                <a:gd name="T2" fmla="*/ 367 w 458"/>
                <a:gd name="T3" fmla="*/ 0 h 377"/>
                <a:gd name="T4" fmla="*/ 445 w 458"/>
                <a:gd name="T5" fmla="*/ 0 h 377"/>
                <a:gd name="T6" fmla="*/ 504 w 458"/>
                <a:gd name="T7" fmla="*/ 23 h 377"/>
                <a:gd name="T8" fmla="*/ 472 w 458"/>
                <a:gd name="T9" fmla="*/ 92 h 377"/>
                <a:gd name="T10" fmla="*/ 579 w 458"/>
                <a:gd name="T11" fmla="*/ 208 h 377"/>
                <a:gd name="T12" fmla="*/ 613 w 458"/>
                <a:gd name="T13" fmla="*/ 305 h 377"/>
                <a:gd name="T14" fmla="*/ 678 w 458"/>
                <a:gd name="T15" fmla="*/ 278 h 377"/>
                <a:gd name="T16" fmla="*/ 677 w 458"/>
                <a:gd name="T17" fmla="*/ 416 h 377"/>
                <a:gd name="T18" fmla="*/ 739 w 458"/>
                <a:gd name="T19" fmla="*/ 457 h 377"/>
                <a:gd name="T20" fmla="*/ 770 w 458"/>
                <a:gd name="T21" fmla="*/ 577 h 377"/>
                <a:gd name="T22" fmla="*/ 814 w 458"/>
                <a:gd name="T23" fmla="*/ 587 h 377"/>
                <a:gd name="T24" fmla="*/ 839 w 458"/>
                <a:gd name="T25" fmla="*/ 637 h 377"/>
                <a:gd name="T26" fmla="*/ 782 w 458"/>
                <a:gd name="T27" fmla="*/ 707 h 377"/>
                <a:gd name="T28" fmla="*/ 763 w 458"/>
                <a:gd name="T29" fmla="*/ 786 h 377"/>
                <a:gd name="T30" fmla="*/ 684 w 458"/>
                <a:gd name="T31" fmla="*/ 808 h 377"/>
                <a:gd name="T32" fmla="*/ 705 w 458"/>
                <a:gd name="T33" fmla="*/ 720 h 377"/>
                <a:gd name="T34" fmla="*/ 390 w 458"/>
                <a:gd name="T35" fmla="*/ 753 h 377"/>
                <a:gd name="T36" fmla="*/ 165 w 458"/>
                <a:gd name="T37" fmla="*/ 785 h 377"/>
                <a:gd name="T38" fmla="*/ 150 w 458"/>
                <a:gd name="T39" fmla="*/ 698 h 377"/>
                <a:gd name="T40" fmla="*/ 134 w 458"/>
                <a:gd name="T41" fmla="*/ 439 h 377"/>
                <a:gd name="T42" fmla="*/ 131 w 458"/>
                <a:gd name="T43" fmla="*/ 299 h 377"/>
                <a:gd name="T44" fmla="*/ 57 w 458"/>
                <a:gd name="T45" fmla="*/ 234 h 377"/>
                <a:gd name="T46" fmla="*/ 84 w 458"/>
                <a:gd name="T47" fmla="*/ 176 h 377"/>
                <a:gd name="T48" fmla="*/ 47 w 458"/>
                <a:gd name="T49" fmla="*/ 143 h 377"/>
                <a:gd name="T50" fmla="*/ 0 w 458"/>
                <a:gd name="T51" fmla="*/ 26 h 377"/>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58" h="377">
                  <a:moveTo>
                    <a:pt x="0" y="12"/>
                  </a:moveTo>
                  <a:lnTo>
                    <a:pt x="200" y="0"/>
                  </a:lnTo>
                  <a:lnTo>
                    <a:pt x="243" y="0"/>
                  </a:lnTo>
                  <a:lnTo>
                    <a:pt x="275" y="11"/>
                  </a:lnTo>
                  <a:lnTo>
                    <a:pt x="258" y="43"/>
                  </a:lnTo>
                  <a:lnTo>
                    <a:pt x="316" y="97"/>
                  </a:lnTo>
                  <a:lnTo>
                    <a:pt x="335" y="142"/>
                  </a:lnTo>
                  <a:lnTo>
                    <a:pt x="370" y="130"/>
                  </a:lnTo>
                  <a:lnTo>
                    <a:pt x="369" y="194"/>
                  </a:lnTo>
                  <a:lnTo>
                    <a:pt x="403" y="213"/>
                  </a:lnTo>
                  <a:lnTo>
                    <a:pt x="420" y="269"/>
                  </a:lnTo>
                  <a:lnTo>
                    <a:pt x="444" y="274"/>
                  </a:lnTo>
                  <a:lnTo>
                    <a:pt x="458" y="297"/>
                  </a:lnTo>
                  <a:lnTo>
                    <a:pt x="427" y="330"/>
                  </a:lnTo>
                  <a:lnTo>
                    <a:pt x="417" y="367"/>
                  </a:lnTo>
                  <a:lnTo>
                    <a:pt x="373" y="377"/>
                  </a:lnTo>
                  <a:lnTo>
                    <a:pt x="385" y="336"/>
                  </a:lnTo>
                  <a:lnTo>
                    <a:pt x="213" y="351"/>
                  </a:lnTo>
                  <a:lnTo>
                    <a:pt x="90" y="366"/>
                  </a:lnTo>
                  <a:lnTo>
                    <a:pt x="82" y="326"/>
                  </a:lnTo>
                  <a:lnTo>
                    <a:pt x="73" y="205"/>
                  </a:lnTo>
                  <a:lnTo>
                    <a:pt x="72" y="139"/>
                  </a:lnTo>
                  <a:lnTo>
                    <a:pt x="31" y="109"/>
                  </a:lnTo>
                  <a:lnTo>
                    <a:pt x="46" y="82"/>
                  </a:lnTo>
                  <a:lnTo>
                    <a:pt x="26" y="67"/>
                  </a:lnTo>
                  <a:lnTo>
                    <a:pt x="0" y="1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69" name="Freeform 42"/>
            <p:cNvSpPr>
              <a:spLocks/>
            </p:cNvSpPr>
            <p:nvPr/>
          </p:nvSpPr>
          <p:spPr bwMode="auto">
            <a:xfrm>
              <a:off x="3784" y="1589"/>
              <a:ext cx="313" cy="540"/>
            </a:xfrm>
            <a:custGeom>
              <a:avLst/>
              <a:gdLst>
                <a:gd name="T0" fmla="*/ 0 w 224"/>
                <a:gd name="T1" fmla="*/ 56 h 369"/>
                <a:gd name="T2" fmla="*/ 50 w 224"/>
                <a:gd name="T3" fmla="*/ 86 h 369"/>
                <a:gd name="T4" fmla="*/ 99 w 224"/>
                <a:gd name="T5" fmla="*/ 82 h 369"/>
                <a:gd name="T6" fmla="*/ 117 w 224"/>
                <a:gd name="T7" fmla="*/ 64 h 369"/>
                <a:gd name="T8" fmla="*/ 129 w 224"/>
                <a:gd name="T9" fmla="*/ 18 h 369"/>
                <a:gd name="T10" fmla="*/ 340 w 224"/>
                <a:gd name="T11" fmla="*/ 0 h 369"/>
                <a:gd name="T12" fmla="*/ 437 w 224"/>
                <a:gd name="T13" fmla="*/ 556 h 369"/>
                <a:gd name="T14" fmla="*/ 429 w 224"/>
                <a:gd name="T15" fmla="*/ 553 h 369"/>
                <a:gd name="T16" fmla="*/ 358 w 224"/>
                <a:gd name="T17" fmla="*/ 585 h 369"/>
                <a:gd name="T18" fmla="*/ 306 w 224"/>
                <a:gd name="T19" fmla="*/ 735 h 369"/>
                <a:gd name="T20" fmla="*/ 231 w 224"/>
                <a:gd name="T21" fmla="*/ 713 h 369"/>
                <a:gd name="T22" fmla="*/ 143 w 224"/>
                <a:gd name="T23" fmla="*/ 768 h 369"/>
                <a:gd name="T24" fmla="*/ 29 w 224"/>
                <a:gd name="T25" fmla="*/ 790 h 369"/>
                <a:gd name="T26" fmla="*/ 80 w 224"/>
                <a:gd name="T27" fmla="*/ 642 h 369"/>
                <a:gd name="T28" fmla="*/ 59 w 224"/>
                <a:gd name="T29" fmla="*/ 560 h 369"/>
                <a:gd name="T30" fmla="*/ 0 w 224"/>
                <a:gd name="T31" fmla="*/ 56 h 3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24" h="369">
                  <a:moveTo>
                    <a:pt x="0" y="26"/>
                  </a:moveTo>
                  <a:lnTo>
                    <a:pt x="26" y="40"/>
                  </a:lnTo>
                  <a:lnTo>
                    <a:pt x="51" y="38"/>
                  </a:lnTo>
                  <a:lnTo>
                    <a:pt x="60" y="30"/>
                  </a:lnTo>
                  <a:lnTo>
                    <a:pt x="66" y="8"/>
                  </a:lnTo>
                  <a:lnTo>
                    <a:pt x="174" y="0"/>
                  </a:lnTo>
                  <a:lnTo>
                    <a:pt x="224" y="260"/>
                  </a:lnTo>
                  <a:lnTo>
                    <a:pt x="220" y="258"/>
                  </a:lnTo>
                  <a:lnTo>
                    <a:pt x="183" y="273"/>
                  </a:lnTo>
                  <a:lnTo>
                    <a:pt x="157" y="343"/>
                  </a:lnTo>
                  <a:lnTo>
                    <a:pt x="118" y="333"/>
                  </a:lnTo>
                  <a:lnTo>
                    <a:pt x="73" y="359"/>
                  </a:lnTo>
                  <a:lnTo>
                    <a:pt x="15" y="369"/>
                  </a:lnTo>
                  <a:lnTo>
                    <a:pt x="41" y="300"/>
                  </a:lnTo>
                  <a:lnTo>
                    <a:pt x="30" y="262"/>
                  </a:lnTo>
                  <a:lnTo>
                    <a:pt x="0" y="26"/>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0" name="Freeform 43"/>
            <p:cNvSpPr>
              <a:spLocks/>
            </p:cNvSpPr>
            <p:nvPr/>
          </p:nvSpPr>
          <p:spPr bwMode="auto">
            <a:xfrm>
              <a:off x="4030" y="1479"/>
              <a:ext cx="389" cy="488"/>
            </a:xfrm>
            <a:custGeom>
              <a:avLst/>
              <a:gdLst>
                <a:gd name="T0" fmla="*/ 0 w 288"/>
                <a:gd name="T1" fmla="*/ 161 h 333"/>
                <a:gd name="T2" fmla="*/ 238 w 288"/>
                <a:gd name="T3" fmla="*/ 135 h 333"/>
                <a:gd name="T4" fmla="*/ 286 w 288"/>
                <a:gd name="T5" fmla="*/ 147 h 333"/>
                <a:gd name="T6" fmla="*/ 397 w 288"/>
                <a:gd name="T7" fmla="*/ 84 h 333"/>
                <a:gd name="T8" fmla="*/ 423 w 288"/>
                <a:gd name="T9" fmla="*/ 28 h 333"/>
                <a:gd name="T10" fmla="*/ 489 w 288"/>
                <a:gd name="T11" fmla="*/ 0 h 333"/>
                <a:gd name="T12" fmla="*/ 525 w 288"/>
                <a:gd name="T13" fmla="*/ 271 h 333"/>
                <a:gd name="T14" fmla="*/ 498 w 288"/>
                <a:gd name="T15" fmla="*/ 300 h 333"/>
                <a:gd name="T16" fmla="*/ 505 w 288"/>
                <a:gd name="T17" fmla="*/ 488 h 333"/>
                <a:gd name="T18" fmla="*/ 452 w 288"/>
                <a:gd name="T19" fmla="*/ 504 h 333"/>
                <a:gd name="T20" fmla="*/ 423 w 288"/>
                <a:gd name="T21" fmla="*/ 608 h 333"/>
                <a:gd name="T22" fmla="*/ 381 w 288"/>
                <a:gd name="T23" fmla="*/ 595 h 333"/>
                <a:gd name="T24" fmla="*/ 369 w 288"/>
                <a:gd name="T25" fmla="*/ 715 h 333"/>
                <a:gd name="T26" fmla="*/ 308 w 288"/>
                <a:gd name="T27" fmla="*/ 664 h 333"/>
                <a:gd name="T28" fmla="*/ 193 w 288"/>
                <a:gd name="T29" fmla="*/ 696 h 333"/>
                <a:gd name="T30" fmla="*/ 145 w 288"/>
                <a:gd name="T31" fmla="*/ 651 h 333"/>
                <a:gd name="T32" fmla="*/ 77 w 288"/>
                <a:gd name="T33" fmla="*/ 649 h 333"/>
                <a:gd name="T34" fmla="*/ 43 w 288"/>
                <a:gd name="T35" fmla="*/ 447 h 333"/>
                <a:gd name="T36" fmla="*/ 0 w 288"/>
                <a:gd name="T37" fmla="*/ 161 h 33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88" h="333">
                  <a:moveTo>
                    <a:pt x="0" y="75"/>
                  </a:moveTo>
                  <a:lnTo>
                    <a:pt x="130" y="63"/>
                  </a:lnTo>
                  <a:lnTo>
                    <a:pt x="157" y="68"/>
                  </a:lnTo>
                  <a:lnTo>
                    <a:pt x="218" y="39"/>
                  </a:lnTo>
                  <a:lnTo>
                    <a:pt x="232" y="13"/>
                  </a:lnTo>
                  <a:lnTo>
                    <a:pt x="268" y="0"/>
                  </a:lnTo>
                  <a:lnTo>
                    <a:pt x="288" y="126"/>
                  </a:lnTo>
                  <a:lnTo>
                    <a:pt x="273" y="140"/>
                  </a:lnTo>
                  <a:lnTo>
                    <a:pt x="277" y="227"/>
                  </a:lnTo>
                  <a:lnTo>
                    <a:pt x="248" y="235"/>
                  </a:lnTo>
                  <a:lnTo>
                    <a:pt x="232" y="283"/>
                  </a:lnTo>
                  <a:lnTo>
                    <a:pt x="209" y="277"/>
                  </a:lnTo>
                  <a:lnTo>
                    <a:pt x="202" y="333"/>
                  </a:lnTo>
                  <a:lnTo>
                    <a:pt x="169" y="309"/>
                  </a:lnTo>
                  <a:lnTo>
                    <a:pt x="106" y="324"/>
                  </a:lnTo>
                  <a:lnTo>
                    <a:pt x="79" y="303"/>
                  </a:lnTo>
                  <a:lnTo>
                    <a:pt x="42" y="302"/>
                  </a:lnTo>
                  <a:lnTo>
                    <a:pt x="24" y="208"/>
                  </a:lnTo>
                  <a:lnTo>
                    <a:pt x="0" y="7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1" name="Freeform 44"/>
            <p:cNvSpPr>
              <a:spLocks/>
            </p:cNvSpPr>
            <p:nvPr/>
          </p:nvSpPr>
          <p:spPr bwMode="auto">
            <a:xfrm>
              <a:off x="3684" y="1920"/>
              <a:ext cx="683" cy="411"/>
            </a:xfrm>
            <a:custGeom>
              <a:avLst/>
              <a:gdLst>
                <a:gd name="T0" fmla="*/ 0 w 506"/>
                <a:gd name="T1" fmla="*/ 601 h 281"/>
                <a:gd name="T2" fmla="*/ 224 w 506"/>
                <a:gd name="T3" fmla="*/ 565 h 281"/>
                <a:gd name="T4" fmla="*/ 224 w 506"/>
                <a:gd name="T5" fmla="*/ 537 h 281"/>
                <a:gd name="T6" fmla="*/ 765 w 506"/>
                <a:gd name="T7" fmla="*/ 449 h 281"/>
                <a:gd name="T8" fmla="*/ 775 w 506"/>
                <a:gd name="T9" fmla="*/ 404 h 281"/>
                <a:gd name="T10" fmla="*/ 854 w 506"/>
                <a:gd name="T11" fmla="*/ 370 h 281"/>
                <a:gd name="T12" fmla="*/ 864 w 506"/>
                <a:gd name="T13" fmla="*/ 320 h 281"/>
                <a:gd name="T14" fmla="*/ 898 w 506"/>
                <a:gd name="T15" fmla="*/ 306 h 281"/>
                <a:gd name="T16" fmla="*/ 922 w 506"/>
                <a:gd name="T17" fmla="*/ 233 h 281"/>
                <a:gd name="T18" fmla="*/ 848 w 506"/>
                <a:gd name="T19" fmla="*/ 162 h 281"/>
                <a:gd name="T20" fmla="*/ 834 w 506"/>
                <a:gd name="T21" fmla="*/ 66 h 281"/>
                <a:gd name="T22" fmla="*/ 775 w 506"/>
                <a:gd name="T23" fmla="*/ 18 h 281"/>
                <a:gd name="T24" fmla="*/ 655 w 506"/>
                <a:gd name="T25" fmla="*/ 45 h 281"/>
                <a:gd name="T26" fmla="*/ 598 w 506"/>
                <a:gd name="T27" fmla="*/ 1 h 281"/>
                <a:gd name="T28" fmla="*/ 543 w 506"/>
                <a:gd name="T29" fmla="*/ 0 h 281"/>
                <a:gd name="T30" fmla="*/ 556 w 506"/>
                <a:gd name="T31" fmla="*/ 66 h 281"/>
                <a:gd name="T32" fmla="*/ 481 w 506"/>
                <a:gd name="T33" fmla="*/ 101 h 281"/>
                <a:gd name="T34" fmla="*/ 431 w 506"/>
                <a:gd name="T35" fmla="*/ 250 h 281"/>
                <a:gd name="T36" fmla="*/ 363 w 506"/>
                <a:gd name="T37" fmla="*/ 225 h 281"/>
                <a:gd name="T38" fmla="*/ 281 w 506"/>
                <a:gd name="T39" fmla="*/ 282 h 281"/>
                <a:gd name="T40" fmla="*/ 177 w 506"/>
                <a:gd name="T41" fmla="*/ 304 h 281"/>
                <a:gd name="T42" fmla="*/ 177 w 506"/>
                <a:gd name="T43" fmla="*/ 388 h 281"/>
                <a:gd name="T44" fmla="*/ 124 w 506"/>
                <a:gd name="T45" fmla="*/ 385 h 281"/>
                <a:gd name="T46" fmla="*/ 126 w 506"/>
                <a:gd name="T47" fmla="*/ 459 h 281"/>
                <a:gd name="T48" fmla="*/ 72 w 506"/>
                <a:gd name="T49" fmla="*/ 430 h 281"/>
                <a:gd name="T50" fmla="*/ 40 w 506"/>
                <a:gd name="T51" fmla="*/ 445 h 281"/>
                <a:gd name="T52" fmla="*/ 67 w 506"/>
                <a:gd name="T53" fmla="*/ 494 h 281"/>
                <a:gd name="T54" fmla="*/ 11 w 506"/>
                <a:gd name="T55" fmla="*/ 560 h 281"/>
                <a:gd name="T56" fmla="*/ 0 w 506"/>
                <a:gd name="T57" fmla="*/ 601 h 28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06" h="281">
                  <a:moveTo>
                    <a:pt x="0" y="281"/>
                  </a:moveTo>
                  <a:lnTo>
                    <a:pt x="123" y="264"/>
                  </a:lnTo>
                  <a:lnTo>
                    <a:pt x="123" y="251"/>
                  </a:lnTo>
                  <a:lnTo>
                    <a:pt x="420" y="210"/>
                  </a:lnTo>
                  <a:lnTo>
                    <a:pt x="425" y="189"/>
                  </a:lnTo>
                  <a:lnTo>
                    <a:pt x="469" y="173"/>
                  </a:lnTo>
                  <a:lnTo>
                    <a:pt x="474" y="150"/>
                  </a:lnTo>
                  <a:lnTo>
                    <a:pt x="493" y="143"/>
                  </a:lnTo>
                  <a:lnTo>
                    <a:pt x="506" y="109"/>
                  </a:lnTo>
                  <a:lnTo>
                    <a:pt x="465" y="76"/>
                  </a:lnTo>
                  <a:lnTo>
                    <a:pt x="458" y="31"/>
                  </a:lnTo>
                  <a:lnTo>
                    <a:pt x="425" y="8"/>
                  </a:lnTo>
                  <a:lnTo>
                    <a:pt x="359" y="21"/>
                  </a:lnTo>
                  <a:lnTo>
                    <a:pt x="328" y="1"/>
                  </a:lnTo>
                  <a:lnTo>
                    <a:pt x="298" y="0"/>
                  </a:lnTo>
                  <a:lnTo>
                    <a:pt x="305" y="31"/>
                  </a:lnTo>
                  <a:lnTo>
                    <a:pt x="264" y="47"/>
                  </a:lnTo>
                  <a:lnTo>
                    <a:pt x="236" y="117"/>
                  </a:lnTo>
                  <a:lnTo>
                    <a:pt x="199" y="105"/>
                  </a:lnTo>
                  <a:lnTo>
                    <a:pt x="154" y="132"/>
                  </a:lnTo>
                  <a:lnTo>
                    <a:pt x="97" y="142"/>
                  </a:lnTo>
                  <a:lnTo>
                    <a:pt x="97" y="181"/>
                  </a:lnTo>
                  <a:lnTo>
                    <a:pt x="68" y="180"/>
                  </a:lnTo>
                  <a:lnTo>
                    <a:pt x="69" y="215"/>
                  </a:lnTo>
                  <a:lnTo>
                    <a:pt x="39" y="201"/>
                  </a:lnTo>
                  <a:lnTo>
                    <a:pt x="22" y="208"/>
                  </a:lnTo>
                  <a:lnTo>
                    <a:pt x="37" y="231"/>
                  </a:lnTo>
                  <a:lnTo>
                    <a:pt x="6" y="262"/>
                  </a:lnTo>
                  <a:lnTo>
                    <a:pt x="0" y="28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2" name="Freeform 45"/>
            <p:cNvSpPr>
              <a:spLocks/>
            </p:cNvSpPr>
            <p:nvPr/>
          </p:nvSpPr>
          <p:spPr bwMode="auto">
            <a:xfrm>
              <a:off x="3639" y="2185"/>
              <a:ext cx="788" cy="312"/>
            </a:xfrm>
            <a:custGeom>
              <a:avLst/>
              <a:gdLst>
                <a:gd name="T0" fmla="*/ 63 w 584"/>
                <a:gd name="T1" fmla="*/ 211 h 213"/>
                <a:gd name="T2" fmla="*/ 63 w 584"/>
                <a:gd name="T3" fmla="*/ 217 h 213"/>
                <a:gd name="T4" fmla="*/ 46 w 584"/>
                <a:gd name="T5" fmla="*/ 259 h 213"/>
                <a:gd name="T6" fmla="*/ 66 w 584"/>
                <a:gd name="T7" fmla="*/ 319 h 213"/>
                <a:gd name="T8" fmla="*/ 0 w 584"/>
                <a:gd name="T9" fmla="*/ 369 h 213"/>
                <a:gd name="T10" fmla="*/ 12 w 584"/>
                <a:gd name="T11" fmla="*/ 457 h 213"/>
                <a:gd name="T12" fmla="*/ 293 w 584"/>
                <a:gd name="T13" fmla="*/ 431 h 213"/>
                <a:gd name="T14" fmla="*/ 622 w 584"/>
                <a:gd name="T15" fmla="*/ 387 h 213"/>
                <a:gd name="T16" fmla="*/ 788 w 584"/>
                <a:gd name="T17" fmla="*/ 352 h 213"/>
                <a:gd name="T18" fmla="*/ 823 w 584"/>
                <a:gd name="T19" fmla="*/ 234 h 213"/>
                <a:gd name="T20" fmla="*/ 881 w 584"/>
                <a:gd name="T21" fmla="*/ 227 h 213"/>
                <a:gd name="T22" fmla="*/ 1063 w 584"/>
                <a:gd name="T23" fmla="*/ 0 h 213"/>
                <a:gd name="T24" fmla="*/ 827 w 584"/>
                <a:gd name="T25" fmla="*/ 59 h 213"/>
                <a:gd name="T26" fmla="*/ 278 w 584"/>
                <a:gd name="T27" fmla="*/ 151 h 213"/>
                <a:gd name="T28" fmla="*/ 283 w 584"/>
                <a:gd name="T29" fmla="*/ 179 h 213"/>
                <a:gd name="T30" fmla="*/ 63 w 584"/>
                <a:gd name="T31" fmla="*/ 211 h 21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584" h="213">
                  <a:moveTo>
                    <a:pt x="35" y="98"/>
                  </a:moveTo>
                  <a:lnTo>
                    <a:pt x="35" y="101"/>
                  </a:lnTo>
                  <a:lnTo>
                    <a:pt x="25" y="121"/>
                  </a:lnTo>
                  <a:lnTo>
                    <a:pt x="36" y="149"/>
                  </a:lnTo>
                  <a:lnTo>
                    <a:pt x="0" y="172"/>
                  </a:lnTo>
                  <a:lnTo>
                    <a:pt x="7" y="213"/>
                  </a:lnTo>
                  <a:lnTo>
                    <a:pt x="161" y="201"/>
                  </a:lnTo>
                  <a:lnTo>
                    <a:pt x="342" y="180"/>
                  </a:lnTo>
                  <a:lnTo>
                    <a:pt x="433" y="164"/>
                  </a:lnTo>
                  <a:lnTo>
                    <a:pt x="452" y="109"/>
                  </a:lnTo>
                  <a:lnTo>
                    <a:pt x="484" y="106"/>
                  </a:lnTo>
                  <a:lnTo>
                    <a:pt x="584" y="0"/>
                  </a:lnTo>
                  <a:lnTo>
                    <a:pt x="454" y="27"/>
                  </a:lnTo>
                  <a:lnTo>
                    <a:pt x="153" y="70"/>
                  </a:lnTo>
                  <a:lnTo>
                    <a:pt x="156" y="83"/>
                  </a:lnTo>
                  <a:lnTo>
                    <a:pt x="35" y="9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3" name="Freeform 46"/>
            <p:cNvSpPr>
              <a:spLocks/>
            </p:cNvSpPr>
            <p:nvPr/>
          </p:nvSpPr>
          <p:spPr bwMode="auto">
            <a:xfrm>
              <a:off x="3561" y="2473"/>
              <a:ext cx="323" cy="610"/>
            </a:xfrm>
            <a:custGeom>
              <a:avLst/>
              <a:gdLst>
                <a:gd name="T0" fmla="*/ 123 w 239"/>
                <a:gd name="T1" fmla="*/ 29 h 417"/>
                <a:gd name="T2" fmla="*/ 57 w 239"/>
                <a:gd name="T3" fmla="*/ 181 h 417"/>
                <a:gd name="T4" fmla="*/ 0 w 239"/>
                <a:gd name="T5" fmla="*/ 281 h 417"/>
                <a:gd name="T6" fmla="*/ 19 w 239"/>
                <a:gd name="T7" fmla="*/ 398 h 417"/>
                <a:gd name="T8" fmla="*/ 86 w 239"/>
                <a:gd name="T9" fmla="*/ 556 h 417"/>
                <a:gd name="T10" fmla="*/ 32 w 239"/>
                <a:gd name="T11" fmla="*/ 720 h 417"/>
                <a:gd name="T12" fmla="*/ 11 w 239"/>
                <a:gd name="T13" fmla="*/ 805 h 417"/>
                <a:gd name="T14" fmla="*/ 265 w 239"/>
                <a:gd name="T15" fmla="*/ 771 h 417"/>
                <a:gd name="T16" fmla="*/ 277 w 239"/>
                <a:gd name="T17" fmla="*/ 879 h 417"/>
                <a:gd name="T18" fmla="*/ 328 w 239"/>
                <a:gd name="T19" fmla="*/ 892 h 417"/>
                <a:gd name="T20" fmla="*/ 343 w 239"/>
                <a:gd name="T21" fmla="*/ 837 h 417"/>
                <a:gd name="T22" fmla="*/ 437 w 239"/>
                <a:gd name="T23" fmla="*/ 822 h 417"/>
                <a:gd name="T24" fmla="*/ 416 w 239"/>
                <a:gd name="T25" fmla="*/ 639 h 417"/>
                <a:gd name="T26" fmla="*/ 411 w 239"/>
                <a:gd name="T27" fmla="*/ 0 h 417"/>
                <a:gd name="T28" fmla="*/ 123 w 239"/>
                <a:gd name="T29" fmla="*/ 29 h 4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39" h="417">
                  <a:moveTo>
                    <a:pt x="67" y="14"/>
                  </a:moveTo>
                  <a:lnTo>
                    <a:pt x="31" y="85"/>
                  </a:lnTo>
                  <a:lnTo>
                    <a:pt x="0" y="131"/>
                  </a:lnTo>
                  <a:lnTo>
                    <a:pt x="10" y="186"/>
                  </a:lnTo>
                  <a:lnTo>
                    <a:pt x="47" y="260"/>
                  </a:lnTo>
                  <a:lnTo>
                    <a:pt x="18" y="336"/>
                  </a:lnTo>
                  <a:lnTo>
                    <a:pt x="6" y="376"/>
                  </a:lnTo>
                  <a:lnTo>
                    <a:pt x="145" y="360"/>
                  </a:lnTo>
                  <a:lnTo>
                    <a:pt x="152" y="411"/>
                  </a:lnTo>
                  <a:lnTo>
                    <a:pt x="180" y="417"/>
                  </a:lnTo>
                  <a:lnTo>
                    <a:pt x="188" y="391"/>
                  </a:lnTo>
                  <a:lnTo>
                    <a:pt x="239" y="384"/>
                  </a:lnTo>
                  <a:lnTo>
                    <a:pt x="228" y="299"/>
                  </a:lnTo>
                  <a:lnTo>
                    <a:pt x="225" y="0"/>
                  </a:lnTo>
                  <a:lnTo>
                    <a:pt x="67" y="1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4" name="Freeform 47"/>
            <p:cNvSpPr>
              <a:spLocks/>
            </p:cNvSpPr>
            <p:nvPr/>
          </p:nvSpPr>
          <p:spPr bwMode="auto">
            <a:xfrm>
              <a:off x="3864" y="2444"/>
              <a:ext cx="364" cy="616"/>
            </a:xfrm>
            <a:custGeom>
              <a:avLst/>
              <a:gdLst>
                <a:gd name="T0" fmla="*/ 0 w 270"/>
                <a:gd name="T1" fmla="*/ 45 h 421"/>
                <a:gd name="T2" fmla="*/ 318 w 270"/>
                <a:gd name="T3" fmla="*/ 0 h 421"/>
                <a:gd name="T4" fmla="*/ 419 w 270"/>
                <a:gd name="T5" fmla="*/ 416 h 421"/>
                <a:gd name="T6" fmla="*/ 491 w 270"/>
                <a:gd name="T7" fmla="*/ 484 h 421"/>
                <a:gd name="T8" fmla="*/ 434 w 270"/>
                <a:gd name="T9" fmla="*/ 606 h 421"/>
                <a:gd name="T10" fmla="*/ 489 w 270"/>
                <a:gd name="T11" fmla="*/ 724 h 421"/>
                <a:gd name="T12" fmla="*/ 162 w 270"/>
                <a:gd name="T13" fmla="*/ 767 h 421"/>
                <a:gd name="T14" fmla="*/ 177 w 270"/>
                <a:gd name="T15" fmla="*/ 868 h 421"/>
                <a:gd name="T16" fmla="*/ 129 w 270"/>
                <a:gd name="T17" fmla="*/ 901 h 421"/>
                <a:gd name="T18" fmla="*/ 90 w 270"/>
                <a:gd name="T19" fmla="*/ 773 h 421"/>
                <a:gd name="T20" fmla="*/ 67 w 270"/>
                <a:gd name="T21" fmla="*/ 878 h 421"/>
                <a:gd name="T22" fmla="*/ 27 w 270"/>
                <a:gd name="T23" fmla="*/ 868 h 421"/>
                <a:gd name="T24" fmla="*/ 12 w 270"/>
                <a:gd name="T25" fmla="*/ 762 h 421"/>
                <a:gd name="T26" fmla="*/ 1 w 270"/>
                <a:gd name="T27" fmla="*/ 672 h 421"/>
                <a:gd name="T28" fmla="*/ 0 w 270"/>
                <a:gd name="T29" fmla="*/ 45 h 421"/>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70" h="421">
                  <a:moveTo>
                    <a:pt x="0" y="21"/>
                  </a:moveTo>
                  <a:lnTo>
                    <a:pt x="175" y="0"/>
                  </a:lnTo>
                  <a:lnTo>
                    <a:pt x="231" y="194"/>
                  </a:lnTo>
                  <a:lnTo>
                    <a:pt x="270" y="226"/>
                  </a:lnTo>
                  <a:lnTo>
                    <a:pt x="239" y="283"/>
                  </a:lnTo>
                  <a:lnTo>
                    <a:pt x="269" y="338"/>
                  </a:lnTo>
                  <a:lnTo>
                    <a:pt x="89" y="358"/>
                  </a:lnTo>
                  <a:lnTo>
                    <a:pt x="97" y="405"/>
                  </a:lnTo>
                  <a:lnTo>
                    <a:pt x="71" y="421"/>
                  </a:lnTo>
                  <a:lnTo>
                    <a:pt x="50" y="361"/>
                  </a:lnTo>
                  <a:lnTo>
                    <a:pt x="37" y="410"/>
                  </a:lnTo>
                  <a:lnTo>
                    <a:pt x="15" y="405"/>
                  </a:lnTo>
                  <a:lnTo>
                    <a:pt x="7" y="356"/>
                  </a:lnTo>
                  <a:lnTo>
                    <a:pt x="1" y="314"/>
                  </a:lnTo>
                  <a:lnTo>
                    <a:pt x="0" y="2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5" name="Freeform 48"/>
            <p:cNvSpPr>
              <a:spLocks/>
            </p:cNvSpPr>
            <p:nvPr/>
          </p:nvSpPr>
          <p:spPr bwMode="auto">
            <a:xfrm>
              <a:off x="4100" y="2413"/>
              <a:ext cx="504" cy="567"/>
            </a:xfrm>
            <a:custGeom>
              <a:avLst/>
              <a:gdLst>
                <a:gd name="T0" fmla="*/ 0 w 374"/>
                <a:gd name="T1" fmla="*/ 51 h 387"/>
                <a:gd name="T2" fmla="*/ 7 w 374"/>
                <a:gd name="T3" fmla="*/ 51 h 387"/>
                <a:gd name="T4" fmla="*/ 166 w 374"/>
                <a:gd name="T5" fmla="*/ 18 h 387"/>
                <a:gd name="T6" fmla="*/ 307 w 374"/>
                <a:gd name="T7" fmla="*/ 0 h 387"/>
                <a:gd name="T8" fmla="*/ 286 w 374"/>
                <a:gd name="T9" fmla="*/ 42 h 387"/>
                <a:gd name="T10" fmla="*/ 329 w 374"/>
                <a:gd name="T11" fmla="*/ 42 h 387"/>
                <a:gd name="T12" fmla="*/ 570 w 374"/>
                <a:gd name="T13" fmla="*/ 300 h 387"/>
                <a:gd name="T14" fmla="*/ 667 w 374"/>
                <a:gd name="T15" fmla="*/ 466 h 387"/>
                <a:gd name="T16" fmla="*/ 679 w 374"/>
                <a:gd name="T17" fmla="*/ 577 h 387"/>
                <a:gd name="T18" fmla="*/ 648 w 374"/>
                <a:gd name="T19" fmla="*/ 604 h 387"/>
                <a:gd name="T20" fmla="*/ 667 w 374"/>
                <a:gd name="T21" fmla="*/ 716 h 387"/>
                <a:gd name="T22" fmla="*/ 597 w 374"/>
                <a:gd name="T23" fmla="*/ 721 h 387"/>
                <a:gd name="T24" fmla="*/ 597 w 374"/>
                <a:gd name="T25" fmla="*/ 818 h 387"/>
                <a:gd name="T26" fmla="*/ 543 w 374"/>
                <a:gd name="T27" fmla="*/ 771 h 387"/>
                <a:gd name="T28" fmla="*/ 197 w 374"/>
                <a:gd name="T29" fmla="*/ 831 h 387"/>
                <a:gd name="T30" fmla="*/ 116 w 374"/>
                <a:gd name="T31" fmla="*/ 652 h 387"/>
                <a:gd name="T32" fmla="*/ 172 w 374"/>
                <a:gd name="T33" fmla="*/ 530 h 387"/>
                <a:gd name="T34" fmla="*/ 98 w 374"/>
                <a:gd name="T35" fmla="*/ 467 h 387"/>
                <a:gd name="T36" fmla="*/ 0 w 374"/>
                <a:gd name="T37" fmla="*/ 51 h 38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374" h="387">
                  <a:moveTo>
                    <a:pt x="0" y="24"/>
                  </a:moveTo>
                  <a:lnTo>
                    <a:pt x="4" y="24"/>
                  </a:lnTo>
                  <a:lnTo>
                    <a:pt x="91" y="8"/>
                  </a:lnTo>
                  <a:lnTo>
                    <a:pt x="169" y="0"/>
                  </a:lnTo>
                  <a:lnTo>
                    <a:pt x="157" y="20"/>
                  </a:lnTo>
                  <a:lnTo>
                    <a:pt x="181" y="20"/>
                  </a:lnTo>
                  <a:lnTo>
                    <a:pt x="314" y="140"/>
                  </a:lnTo>
                  <a:lnTo>
                    <a:pt x="367" y="217"/>
                  </a:lnTo>
                  <a:lnTo>
                    <a:pt x="374" y="269"/>
                  </a:lnTo>
                  <a:lnTo>
                    <a:pt x="357" y="281"/>
                  </a:lnTo>
                  <a:lnTo>
                    <a:pt x="367" y="334"/>
                  </a:lnTo>
                  <a:lnTo>
                    <a:pt x="329" y="336"/>
                  </a:lnTo>
                  <a:lnTo>
                    <a:pt x="329" y="381"/>
                  </a:lnTo>
                  <a:lnTo>
                    <a:pt x="299" y="359"/>
                  </a:lnTo>
                  <a:lnTo>
                    <a:pt x="108" y="387"/>
                  </a:lnTo>
                  <a:lnTo>
                    <a:pt x="64" y="304"/>
                  </a:lnTo>
                  <a:lnTo>
                    <a:pt x="95" y="247"/>
                  </a:lnTo>
                  <a:lnTo>
                    <a:pt x="54" y="218"/>
                  </a:lnTo>
                  <a:lnTo>
                    <a:pt x="0" y="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6" name="Freeform 49"/>
            <p:cNvSpPr>
              <a:spLocks/>
            </p:cNvSpPr>
            <p:nvPr/>
          </p:nvSpPr>
          <p:spPr bwMode="auto">
            <a:xfrm>
              <a:off x="4312" y="2337"/>
              <a:ext cx="460" cy="395"/>
            </a:xfrm>
            <a:custGeom>
              <a:avLst/>
              <a:gdLst>
                <a:gd name="T0" fmla="*/ 23 w 342"/>
                <a:gd name="T1" fmla="*/ 102 h 270"/>
                <a:gd name="T2" fmla="*/ 73 w 342"/>
                <a:gd name="T3" fmla="*/ 47 h 270"/>
                <a:gd name="T4" fmla="*/ 257 w 342"/>
                <a:gd name="T5" fmla="*/ 0 h 270"/>
                <a:gd name="T6" fmla="*/ 313 w 342"/>
                <a:gd name="T7" fmla="*/ 32 h 270"/>
                <a:gd name="T8" fmla="*/ 432 w 342"/>
                <a:gd name="T9" fmla="*/ 6 h 270"/>
                <a:gd name="T10" fmla="*/ 530 w 342"/>
                <a:gd name="T11" fmla="*/ 89 h 270"/>
                <a:gd name="T12" fmla="*/ 619 w 342"/>
                <a:gd name="T13" fmla="*/ 154 h 270"/>
                <a:gd name="T14" fmla="*/ 568 w 342"/>
                <a:gd name="T15" fmla="*/ 328 h 270"/>
                <a:gd name="T16" fmla="*/ 494 w 342"/>
                <a:gd name="T17" fmla="*/ 415 h 270"/>
                <a:gd name="T18" fmla="*/ 413 w 342"/>
                <a:gd name="T19" fmla="*/ 440 h 270"/>
                <a:gd name="T20" fmla="*/ 429 w 342"/>
                <a:gd name="T21" fmla="*/ 512 h 270"/>
                <a:gd name="T22" fmla="*/ 379 w 342"/>
                <a:gd name="T23" fmla="*/ 578 h 270"/>
                <a:gd name="T24" fmla="*/ 284 w 342"/>
                <a:gd name="T25" fmla="*/ 415 h 270"/>
                <a:gd name="T26" fmla="*/ 42 w 342"/>
                <a:gd name="T27" fmla="*/ 154 h 270"/>
                <a:gd name="T28" fmla="*/ 0 w 342"/>
                <a:gd name="T29" fmla="*/ 154 h 270"/>
                <a:gd name="T30" fmla="*/ 23 w 342"/>
                <a:gd name="T31" fmla="*/ 102 h 27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42" h="270">
                  <a:moveTo>
                    <a:pt x="13" y="48"/>
                  </a:moveTo>
                  <a:lnTo>
                    <a:pt x="40" y="22"/>
                  </a:lnTo>
                  <a:lnTo>
                    <a:pt x="142" y="0"/>
                  </a:lnTo>
                  <a:lnTo>
                    <a:pt x="173" y="15"/>
                  </a:lnTo>
                  <a:lnTo>
                    <a:pt x="239" y="3"/>
                  </a:lnTo>
                  <a:lnTo>
                    <a:pt x="293" y="42"/>
                  </a:lnTo>
                  <a:lnTo>
                    <a:pt x="342" y="72"/>
                  </a:lnTo>
                  <a:lnTo>
                    <a:pt x="314" y="153"/>
                  </a:lnTo>
                  <a:lnTo>
                    <a:pt x="273" y="194"/>
                  </a:lnTo>
                  <a:lnTo>
                    <a:pt x="228" y="206"/>
                  </a:lnTo>
                  <a:lnTo>
                    <a:pt x="237" y="239"/>
                  </a:lnTo>
                  <a:lnTo>
                    <a:pt x="210" y="270"/>
                  </a:lnTo>
                  <a:lnTo>
                    <a:pt x="157" y="194"/>
                  </a:lnTo>
                  <a:lnTo>
                    <a:pt x="23" y="72"/>
                  </a:lnTo>
                  <a:lnTo>
                    <a:pt x="0" y="72"/>
                  </a:lnTo>
                  <a:lnTo>
                    <a:pt x="13" y="4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7" name="Freeform 50"/>
            <p:cNvSpPr>
              <a:spLocks/>
            </p:cNvSpPr>
            <p:nvPr/>
          </p:nvSpPr>
          <p:spPr bwMode="auto">
            <a:xfrm>
              <a:off x="3968" y="2873"/>
              <a:ext cx="862" cy="634"/>
            </a:xfrm>
            <a:custGeom>
              <a:avLst/>
              <a:gdLst>
                <a:gd name="T0" fmla="*/ 0 w 639"/>
                <a:gd name="T1" fmla="*/ 89 h 433"/>
                <a:gd name="T2" fmla="*/ 320 w 639"/>
                <a:gd name="T3" fmla="*/ 54 h 433"/>
                <a:gd name="T4" fmla="*/ 355 w 639"/>
                <a:gd name="T5" fmla="*/ 114 h 433"/>
                <a:gd name="T6" fmla="*/ 697 w 639"/>
                <a:gd name="T7" fmla="*/ 54 h 433"/>
                <a:gd name="T8" fmla="*/ 755 w 639"/>
                <a:gd name="T9" fmla="*/ 102 h 433"/>
                <a:gd name="T10" fmla="*/ 755 w 639"/>
                <a:gd name="T11" fmla="*/ 9 h 433"/>
                <a:gd name="T12" fmla="*/ 751 w 639"/>
                <a:gd name="T13" fmla="*/ 0 h 433"/>
                <a:gd name="T14" fmla="*/ 819 w 639"/>
                <a:gd name="T15" fmla="*/ 4 h 433"/>
                <a:gd name="T16" fmla="*/ 892 w 639"/>
                <a:gd name="T17" fmla="*/ 149 h 433"/>
                <a:gd name="T18" fmla="*/ 1006 w 639"/>
                <a:gd name="T19" fmla="*/ 343 h 433"/>
                <a:gd name="T20" fmla="*/ 1064 w 639"/>
                <a:gd name="T21" fmla="*/ 512 h 433"/>
                <a:gd name="T22" fmla="*/ 1151 w 639"/>
                <a:gd name="T23" fmla="*/ 630 h 433"/>
                <a:gd name="T24" fmla="*/ 1163 w 639"/>
                <a:gd name="T25" fmla="*/ 799 h 433"/>
                <a:gd name="T26" fmla="*/ 1136 w 639"/>
                <a:gd name="T27" fmla="*/ 902 h 433"/>
                <a:gd name="T28" fmla="*/ 1013 w 639"/>
                <a:gd name="T29" fmla="*/ 928 h 433"/>
                <a:gd name="T30" fmla="*/ 994 w 639"/>
                <a:gd name="T31" fmla="*/ 886 h 433"/>
                <a:gd name="T32" fmla="*/ 908 w 639"/>
                <a:gd name="T33" fmla="*/ 826 h 433"/>
                <a:gd name="T34" fmla="*/ 881 w 639"/>
                <a:gd name="T35" fmla="*/ 761 h 433"/>
                <a:gd name="T36" fmla="*/ 857 w 639"/>
                <a:gd name="T37" fmla="*/ 735 h 433"/>
                <a:gd name="T38" fmla="*/ 844 w 639"/>
                <a:gd name="T39" fmla="*/ 678 h 433"/>
                <a:gd name="T40" fmla="*/ 824 w 639"/>
                <a:gd name="T41" fmla="*/ 694 h 433"/>
                <a:gd name="T42" fmla="*/ 755 w 639"/>
                <a:gd name="T43" fmla="*/ 615 h 433"/>
                <a:gd name="T44" fmla="*/ 772 w 639"/>
                <a:gd name="T45" fmla="*/ 545 h 433"/>
                <a:gd name="T46" fmla="*/ 755 w 639"/>
                <a:gd name="T47" fmla="*/ 504 h 433"/>
                <a:gd name="T48" fmla="*/ 735 w 639"/>
                <a:gd name="T49" fmla="*/ 517 h 433"/>
                <a:gd name="T50" fmla="*/ 737 w 639"/>
                <a:gd name="T51" fmla="*/ 559 h 433"/>
                <a:gd name="T52" fmla="*/ 715 w 639"/>
                <a:gd name="T53" fmla="*/ 504 h 433"/>
                <a:gd name="T54" fmla="*/ 716 w 639"/>
                <a:gd name="T55" fmla="*/ 373 h 433"/>
                <a:gd name="T56" fmla="*/ 673 w 639"/>
                <a:gd name="T57" fmla="*/ 296 h 433"/>
                <a:gd name="T58" fmla="*/ 567 w 639"/>
                <a:gd name="T59" fmla="*/ 231 h 433"/>
                <a:gd name="T60" fmla="*/ 511 w 639"/>
                <a:gd name="T61" fmla="*/ 161 h 433"/>
                <a:gd name="T62" fmla="*/ 449 w 639"/>
                <a:gd name="T63" fmla="*/ 152 h 433"/>
                <a:gd name="T64" fmla="*/ 424 w 639"/>
                <a:gd name="T65" fmla="*/ 198 h 433"/>
                <a:gd name="T66" fmla="*/ 335 w 639"/>
                <a:gd name="T67" fmla="*/ 230 h 433"/>
                <a:gd name="T68" fmla="*/ 282 w 639"/>
                <a:gd name="T69" fmla="*/ 198 h 433"/>
                <a:gd name="T70" fmla="*/ 255 w 639"/>
                <a:gd name="T71" fmla="*/ 149 h 433"/>
                <a:gd name="T72" fmla="*/ 85 w 639"/>
                <a:gd name="T73" fmla="*/ 190 h 433"/>
                <a:gd name="T74" fmla="*/ 49 w 639"/>
                <a:gd name="T75" fmla="*/ 157 h 433"/>
                <a:gd name="T76" fmla="*/ 9 w 639"/>
                <a:gd name="T77" fmla="*/ 195 h 433"/>
                <a:gd name="T78" fmla="*/ 0 w 639"/>
                <a:gd name="T79" fmla="*/ 89 h 43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639" h="433">
                  <a:moveTo>
                    <a:pt x="0" y="42"/>
                  </a:moveTo>
                  <a:lnTo>
                    <a:pt x="176" y="25"/>
                  </a:lnTo>
                  <a:lnTo>
                    <a:pt x="195" y="53"/>
                  </a:lnTo>
                  <a:lnTo>
                    <a:pt x="383" y="25"/>
                  </a:lnTo>
                  <a:lnTo>
                    <a:pt x="415" y="48"/>
                  </a:lnTo>
                  <a:lnTo>
                    <a:pt x="415" y="4"/>
                  </a:lnTo>
                  <a:lnTo>
                    <a:pt x="413" y="0"/>
                  </a:lnTo>
                  <a:lnTo>
                    <a:pt x="450" y="2"/>
                  </a:lnTo>
                  <a:lnTo>
                    <a:pt x="490" y="70"/>
                  </a:lnTo>
                  <a:lnTo>
                    <a:pt x="553" y="160"/>
                  </a:lnTo>
                  <a:lnTo>
                    <a:pt x="585" y="239"/>
                  </a:lnTo>
                  <a:lnTo>
                    <a:pt x="632" y="294"/>
                  </a:lnTo>
                  <a:lnTo>
                    <a:pt x="639" y="373"/>
                  </a:lnTo>
                  <a:lnTo>
                    <a:pt x="624" y="421"/>
                  </a:lnTo>
                  <a:lnTo>
                    <a:pt x="557" y="433"/>
                  </a:lnTo>
                  <a:lnTo>
                    <a:pt x="546" y="413"/>
                  </a:lnTo>
                  <a:lnTo>
                    <a:pt x="499" y="385"/>
                  </a:lnTo>
                  <a:lnTo>
                    <a:pt x="484" y="355"/>
                  </a:lnTo>
                  <a:lnTo>
                    <a:pt x="471" y="343"/>
                  </a:lnTo>
                  <a:lnTo>
                    <a:pt x="464" y="316"/>
                  </a:lnTo>
                  <a:lnTo>
                    <a:pt x="453" y="324"/>
                  </a:lnTo>
                  <a:lnTo>
                    <a:pt x="415" y="287"/>
                  </a:lnTo>
                  <a:lnTo>
                    <a:pt x="424" y="254"/>
                  </a:lnTo>
                  <a:lnTo>
                    <a:pt x="415" y="235"/>
                  </a:lnTo>
                  <a:lnTo>
                    <a:pt x="404" y="241"/>
                  </a:lnTo>
                  <a:lnTo>
                    <a:pt x="405" y="261"/>
                  </a:lnTo>
                  <a:lnTo>
                    <a:pt x="393" y="235"/>
                  </a:lnTo>
                  <a:lnTo>
                    <a:pt x="394" y="174"/>
                  </a:lnTo>
                  <a:lnTo>
                    <a:pt x="370" y="138"/>
                  </a:lnTo>
                  <a:lnTo>
                    <a:pt x="311" y="108"/>
                  </a:lnTo>
                  <a:lnTo>
                    <a:pt x="281" y="75"/>
                  </a:lnTo>
                  <a:lnTo>
                    <a:pt x="247" y="71"/>
                  </a:lnTo>
                  <a:lnTo>
                    <a:pt x="233" y="92"/>
                  </a:lnTo>
                  <a:lnTo>
                    <a:pt x="184" y="107"/>
                  </a:lnTo>
                  <a:lnTo>
                    <a:pt x="155" y="92"/>
                  </a:lnTo>
                  <a:lnTo>
                    <a:pt x="140" y="70"/>
                  </a:lnTo>
                  <a:lnTo>
                    <a:pt x="47" y="89"/>
                  </a:lnTo>
                  <a:lnTo>
                    <a:pt x="27" y="73"/>
                  </a:lnTo>
                  <a:lnTo>
                    <a:pt x="5" y="91"/>
                  </a:lnTo>
                  <a:lnTo>
                    <a:pt x="0" y="4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8" name="Freeform 51"/>
            <p:cNvSpPr>
              <a:spLocks/>
            </p:cNvSpPr>
            <p:nvPr/>
          </p:nvSpPr>
          <p:spPr bwMode="auto">
            <a:xfrm>
              <a:off x="4221" y="2065"/>
              <a:ext cx="793" cy="377"/>
            </a:xfrm>
            <a:custGeom>
              <a:avLst/>
              <a:gdLst>
                <a:gd name="T0" fmla="*/ 36 w 588"/>
                <a:gd name="T1" fmla="*/ 408 h 258"/>
                <a:gd name="T2" fmla="*/ 0 w 588"/>
                <a:gd name="T3" fmla="*/ 525 h 258"/>
                <a:gd name="T4" fmla="*/ 138 w 588"/>
                <a:gd name="T5" fmla="*/ 509 h 258"/>
                <a:gd name="T6" fmla="*/ 193 w 588"/>
                <a:gd name="T7" fmla="*/ 454 h 258"/>
                <a:gd name="T8" fmla="*/ 380 w 588"/>
                <a:gd name="T9" fmla="*/ 397 h 258"/>
                <a:gd name="T10" fmla="*/ 433 w 588"/>
                <a:gd name="T11" fmla="*/ 430 h 258"/>
                <a:gd name="T12" fmla="*/ 557 w 588"/>
                <a:gd name="T13" fmla="*/ 408 h 258"/>
                <a:gd name="T14" fmla="*/ 557 w 588"/>
                <a:gd name="T15" fmla="*/ 414 h 258"/>
                <a:gd name="T16" fmla="*/ 744 w 588"/>
                <a:gd name="T17" fmla="*/ 551 h 258"/>
                <a:gd name="T18" fmla="*/ 851 w 588"/>
                <a:gd name="T19" fmla="*/ 510 h 258"/>
                <a:gd name="T20" fmla="*/ 913 w 588"/>
                <a:gd name="T21" fmla="*/ 358 h 258"/>
                <a:gd name="T22" fmla="*/ 1018 w 588"/>
                <a:gd name="T23" fmla="*/ 316 h 258"/>
                <a:gd name="T24" fmla="*/ 1069 w 588"/>
                <a:gd name="T25" fmla="*/ 205 h 258"/>
                <a:gd name="T26" fmla="*/ 1068 w 588"/>
                <a:gd name="T27" fmla="*/ 70 h 258"/>
                <a:gd name="T28" fmla="*/ 1053 w 588"/>
                <a:gd name="T29" fmla="*/ 181 h 258"/>
                <a:gd name="T30" fmla="*/ 995 w 588"/>
                <a:gd name="T31" fmla="*/ 278 h 258"/>
                <a:gd name="T32" fmla="*/ 971 w 588"/>
                <a:gd name="T33" fmla="*/ 269 h 258"/>
                <a:gd name="T34" fmla="*/ 893 w 588"/>
                <a:gd name="T35" fmla="*/ 295 h 258"/>
                <a:gd name="T36" fmla="*/ 893 w 588"/>
                <a:gd name="T37" fmla="*/ 263 h 258"/>
                <a:gd name="T38" fmla="*/ 971 w 588"/>
                <a:gd name="T39" fmla="*/ 232 h 258"/>
                <a:gd name="T40" fmla="*/ 898 w 588"/>
                <a:gd name="T41" fmla="*/ 222 h 258"/>
                <a:gd name="T42" fmla="*/ 980 w 588"/>
                <a:gd name="T43" fmla="*/ 193 h 258"/>
                <a:gd name="T44" fmla="*/ 1013 w 588"/>
                <a:gd name="T45" fmla="*/ 207 h 258"/>
                <a:gd name="T46" fmla="*/ 1028 w 588"/>
                <a:gd name="T47" fmla="*/ 102 h 258"/>
                <a:gd name="T48" fmla="*/ 1007 w 588"/>
                <a:gd name="T49" fmla="*/ 77 h 258"/>
                <a:gd name="T50" fmla="*/ 912 w 588"/>
                <a:gd name="T51" fmla="*/ 120 h 258"/>
                <a:gd name="T52" fmla="*/ 913 w 588"/>
                <a:gd name="T53" fmla="*/ 56 h 258"/>
                <a:gd name="T54" fmla="*/ 953 w 588"/>
                <a:gd name="T55" fmla="*/ 73 h 258"/>
                <a:gd name="T56" fmla="*/ 1007 w 588"/>
                <a:gd name="T57" fmla="*/ 23 h 258"/>
                <a:gd name="T58" fmla="*/ 979 w 588"/>
                <a:gd name="T59" fmla="*/ 0 h 258"/>
                <a:gd name="T60" fmla="*/ 658 w 588"/>
                <a:gd name="T61" fmla="*/ 85 h 258"/>
                <a:gd name="T62" fmla="*/ 267 w 588"/>
                <a:gd name="T63" fmla="*/ 180 h 258"/>
                <a:gd name="T64" fmla="*/ 89 w 588"/>
                <a:gd name="T65" fmla="*/ 403 h 258"/>
                <a:gd name="T66" fmla="*/ 36 w 588"/>
                <a:gd name="T67" fmla="*/ 408 h 25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88" h="258">
                  <a:moveTo>
                    <a:pt x="20" y="191"/>
                  </a:moveTo>
                  <a:lnTo>
                    <a:pt x="0" y="246"/>
                  </a:lnTo>
                  <a:lnTo>
                    <a:pt x="76" y="238"/>
                  </a:lnTo>
                  <a:lnTo>
                    <a:pt x="106" y="213"/>
                  </a:lnTo>
                  <a:lnTo>
                    <a:pt x="209" y="186"/>
                  </a:lnTo>
                  <a:lnTo>
                    <a:pt x="238" y="201"/>
                  </a:lnTo>
                  <a:lnTo>
                    <a:pt x="306" y="191"/>
                  </a:lnTo>
                  <a:lnTo>
                    <a:pt x="306" y="194"/>
                  </a:lnTo>
                  <a:lnTo>
                    <a:pt x="409" y="258"/>
                  </a:lnTo>
                  <a:lnTo>
                    <a:pt x="468" y="239"/>
                  </a:lnTo>
                  <a:lnTo>
                    <a:pt x="502" y="168"/>
                  </a:lnTo>
                  <a:lnTo>
                    <a:pt x="560" y="148"/>
                  </a:lnTo>
                  <a:lnTo>
                    <a:pt x="588" y="96"/>
                  </a:lnTo>
                  <a:lnTo>
                    <a:pt x="587" y="33"/>
                  </a:lnTo>
                  <a:lnTo>
                    <a:pt x="579" y="85"/>
                  </a:lnTo>
                  <a:lnTo>
                    <a:pt x="547" y="130"/>
                  </a:lnTo>
                  <a:lnTo>
                    <a:pt x="534" y="126"/>
                  </a:lnTo>
                  <a:lnTo>
                    <a:pt x="491" y="138"/>
                  </a:lnTo>
                  <a:lnTo>
                    <a:pt x="491" y="123"/>
                  </a:lnTo>
                  <a:lnTo>
                    <a:pt x="534" y="109"/>
                  </a:lnTo>
                  <a:lnTo>
                    <a:pt x="494" y="104"/>
                  </a:lnTo>
                  <a:lnTo>
                    <a:pt x="539" y="90"/>
                  </a:lnTo>
                  <a:lnTo>
                    <a:pt x="557" y="97"/>
                  </a:lnTo>
                  <a:lnTo>
                    <a:pt x="565" y="48"/>
                  </a:lnTo>
                  <a:lnTo>
                    <a:pt x="554" y="36"/>
                  </a:lnTo>
                  <a:lnTo>
                    <a:pt x="501" y="56"/>
                  </a:lnTo>
                  <a:lnTo>
                    <a:pt x="502" y="26"/>
                  </a:lnTo>
                  <a:lnTo>
                    <a:pt x="524" y="34"/>
                  </a:lnTo>
                  <a:lnTo>
                    <a:pt x="554" y="11"/>
                  </a:lnTo>
                  <a:lnTo>
                    <a:pt x="538" y="0"/>
                  </a:lnTo>
                  <a:lnTo>
                    <a:pt x="362" y="40"/>
                  </a:lnTo>
                  <a:lnTo>
                    <a:pt x="147" y="84"/>
                  </a:lnTo>
                  <a:lnTo>
                    <a:pt x="49" y="189"/>
                  </a:lnTo>
                  <a:lnTo>
                    <a:pt x="20" y="19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79" name="Freeform 52"/>
            <p:cNvSpPr>
              <a:spLocks/>
            </p:cNvSpPr>
            <p:nvPr/>
          </p:nvSpPr>
          <p:spPr bwMode="auto">
            <a:xfrm>
              <a:off x="4254" y="1753"/>
              <a:ext cx="694" cy="468"/>
            </a:xfrm>
            <a:custGeom>
              <a:avLst/>
              <a:gdLst>
                <a:gd name="T0" fmla="*/ 153 w 514"/>
                <a:gd name="T1" fmla="*/ 480 h 320"/>
                <a:gd name="T2" fmla="*/ 126 w 514"/>
                <a:gd name="T3" fmla="*/ 550 h 320"/>
                <a:gd name="T4" fmla="*/ 88 w 514"/>
                <a:gd name="T5" fmla="*/ 569 h 320"/>
                <a:gd name="T6" fmla="*/ 85 w 514"/>
                <a:gd name="T7" fmla="*/ 614 h 320"/>
                <a:gd name="T8" fmla="*/ 4 w 514"/>
                <a:gd name="T9" fmla="*/ 648 h 320"/>
                <a:gd name="T10" fmla="*/ 0 w 514"/>
                <a:gd name="T11" fmla="*/ 684 h 320"/>
                <a:gd name="T12" fmla="*/ 223 w 514"/>
                <a:gd name="T13" fmla="*/ 639 h 320"/>
                <a:gd name="T14" fmla="*/ 625 w 514"/>
                <a:gd name="T15" fmla="*/ 541 h 320"/>
                <a:gd name="T16" fmla="*/ 937 w 514"/>
                <a:gd name="T17" fmla="*/ 453 h 320"/>
                <a:gd name="T18" fmla="*/ 937 w 514"/>
                <a:gd name="T19" fmla="*/ 385 h 320"/>
                <a:gd name="T20" fmla="*/ 902 w 514"/>
                <a:gd name="T21" fmla="*/ 364 h 320"/>
                <a:gd name="T22" fmla="*/ 875 w 514"/>
                <a:gd name="T23" fmla="*/ 398 h 320"/>
                <a:gd name="T24" fmla="*/ 860 w 514"/>
                <a:gd name="T25" fmla="*/ 304 h 320"/>
                <a:gd name="T26" fmla="*/ 875 w 514"/>
                <a:gd name="T27" fmla="*/ 222 h 320"/>
                <a:gd name="T28" fmla="*/ 760 w 514"/>
                <a:gd name="T29" fmla="*/ 161 h 320"/>
                <a:gd name="T30" fmla="*/ 680 w 514"/>
                <a:gd name="T31" fmla="*/ 176 h 320"/>
                <a:gd name="T32" fmla="*/ 678 w 514"/>
                <a:gd name="T33" fmla="*/ 50 h 320"/>
                <a:gd name="T34" fmla="*/ 597 w 514"/>
                <a:gd name="T35" fmla="*/ 0 h 320"/>
                <a:gd name="T36" fmla="*/ 536 w 514"/>
                <a:gd name="T37" fmla="*/ 29 h 320"/>
                <a:gd name="T38" fmla="*/ 494 w 514"/>
                <a:gd name="T39" fmla="*/ 149 h 320"/>
                <a:gd name="T40" fmla="*/ 421 w 514"/>
                <a:gd name="T41" fmla="*/ 197 h 320"/>
                <a:gd name="T42" fmla="*/ 392 w 514"/>
                <a:gd name="T43" fmla="*/ 388 h 320"/>
                <a:gd name="T44" fmla="*/ 274 w 514"/>
                <a:gd name="T45" fmla="*/ 480 h 320"/>
                <a:gd name="T46" fmla="*/ 178 w 514"/>
                <a:gd name="T47" fmla="*/ 518 h 320"/>
                <a:gd name="T48" fmla="*/ 153 w 514"/>
                <a:gd name="T49" fmla="*/ 480 h 32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14" h="320">
                  <a:moveTo>
                    <a:pt x="84" y="224"/>
                  </a:moveTo>
                  <a:lnTo>
                    <a:pt x="69" y="257"/>
                  </a:lnTo>
                  <a:lnTo>
                    <a:pt x="48" y="266"/>
                  </a:lnTo>
                  <a:lnTo>
                    <a:pt x="47" y="287"/>
                  </a:lnTo>
                  <a:lnTo>
                    <a:pt x="2" y="303"/>
                  </a:lnTo>
                  <a:lnTo>
                    <a:pt x="0" y="320"/>
                  </a:lnTo>
                  <a:lnTo>
                    <a:pt x="122" y="299"/>
                  </a:lnTo>
                  <a:lnTo>
                    <a:pt x="343" y="253"/>
                  </a:lnTo>
                  <a:lnTo>
                    <a:pt x="514" y="212"/>
                  </a:lnTo>
                  <a:lnTo>
                    <a:pt x="514" y="180"/>
                  </a:lnTo>
                  <a:lnTo>
                    <a:pt x="495" y="170"/>
                  </a:lnTo>
                  <a:lnTo>
                    <a:pt x="480" y="186"/>
                  </a:lnTo>
                  <a:lnTo>
                    <a:pt x="472" y="142"/>
                  </a:lnTo>
                  <a:lnTo>
                    <a:pt x="480" y="104"/>
                  </a:lnTo>
                  <a:lnTo>
                    <a:pt x="417" y="75"/>
                  </a:lnTo>
                  <a:lnTo>
                    <a:pt x="373" y="82"/>
                  </a:lnTo>
                  <a:lnTo>
                    <a:pt x="372" y="23"/>
                  </a:lnTo>
                  <a:lnTo>
                    <a:pt x="327" y="0"/>
                  </a:lnTo>
                  <a:lnTo>
                    <a:pt x="294" y="14"/>
                  </a:lnTo>
                  <a:lnTo>
                    <a:pt x="271" y="70"/>
                  </a:lnTo>
                  <a:lnTo>
                    <a:pt x="231" y="92"/>
                  </a:lnTo>
                  <a:lnTo>
                    <a:pt x="215" y="181"/>
                  </a:lnTo>
                  <a:lnTo>
                    <a:pt x="150" y="224"/>
                  </a:lnTo>
                  <a:lnTo>
                    <a:pt x="98" y="242"/>
                  </a:lnTo>
                  <a:lnTo>
                    <a:pt x="84" y="22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0" name="Freeform 53"/>
            <p:cNvSpPr>
              <a:spLocks/>
            </p:cNvSpPr>
            <p:nvPr/>
          </p:nvSpPr>
          <p:spPr bwMode="auto">
            <a:xfrm>
              <a:off x="4302" y="1661"/>
              <a:ext cx="393" cy="446"/>
            </a:xfrm>
            <a:custGeom>
              <a:avLst/>
              <a:gdLst>
                <a:gd name="T0" fmla="*/ 55 w 291"/>
                <a:gd name="T1" fmla="*/ 341 h 305"/>
                <a:gd name="T2" fmla="*/ 12 w 291"/>
                <a:gd name="T3" fmla="*/ 328 h 305"/>
                <a:gd name="T4" fmla="*/ 0 w 291"/>
                <a:gd name="T5" fmla="*/ 430 h 305"/>
                <a:gd name="T6" fmla="*/ 12 w 291"/>
                <a:gd name="T7" fmla="*/ 541 h 305"/>
                <a:gd name="T8" fmla="*/ 92 w 291"/>
                <a:gd name="T9" fmla="*/ 614 h 305"/>
                <a:gd name="T10" fmla="*/ 109 w 291"/>
                <a:gd name="T11" fmla="*/ 652 h 305"/>
                <a:gd name="T12" fmla="*/ 207 w 291"/>
                <a:gd name="T13" fmla="*/ 614 h 305"/>
                <a:gd name="T14" fmla="*/ 323 w 291"/>
                <a:gd name="T15" fmla="*/ 526 h 305"/>
                <a:gd name="T16" fmla="*/ 355 w 291"/>
                <a:gd name="T17" fmla="*/ 336 h 305"/>
                <a:gd name="T18" fmla="*/ 431 w 291"/>
                <a:gd name="T19" fmla="*/ 284 h 305"/>
                <a:gd name="T20" fmla="*/ 473 w 291"/>
                <a:gd name="T21" fmla="*/ 167 h 305"/>
                <a:gd name="T22" fmla="*/ 531 w 291"/>
                <a:gd name="T23" fmla="*/ 135 h 305"/>
                <a:gd name="T24" fmla="*/ 454 w 291"/>
                <a:gd name="T25" fmla="*/ 120 h 305"/>
                <a:gd name="T26" fmla="*/ 319 w 291"/>
                <a:gd name="T27" fmla="*/ 205 h 305"/>
                <a:gd name="T28" fmla="*/ 298 w 291"/>
                <a:gd name="T29" fmla="*/ 121 h 305"/>
                <a:gd name="T30" fmla="*/ 184 w 291"/>
                <a:gd name="T31" fmla="*/ 130 h 305"/>
                <a:gd name="T32" fmla="*/ 157 w 291"/>
                <a:gd name="T33" fmla="*/ 0 h 305"/>
                <a:gd name="T34" fmla="*/ 128 w 291"/>
                <a:gd name="T35" fmla="*/ 34 h 305"/>
                <a:gd name="T36" fmla="*/ 136 w 291"/>
                <a:gd name="T37" fmla="*/ 221 h 305"/>
                <a:gd name="T38" fmla="*/ 84 w 291"/>
                <a:gd name="T39" fmla="*/ 237 h 305"/>
                <a:gd name="T40" fmla="*/ 55 w 291"/>
                <a:gd name="T41" fmla="*/ 341 h 30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91" h="305">
                  <a:moveTo>
                    <a:pt x="30" y="159"/>
                  </a:moveTo>
                  <a:lnTo>
                    <a:pt x="7" y="153"/>
                  </a:lnTo>
                  <a:lnTo>
                    <a:pt x="0" y="201"/>
                  </a:lnTo>
                  <a:lnTo>
                    <a:pt x="7" y="253"/>
                  </a:lnTo>
                  <a:lnTo>
                    <a:pt x="50" y="287"/>
                  </a:lnTo>
                  <a:lnTo>
                    <a:pt x="60" y="305"/>
                  </a:lnTo>
                  <a:lnTo>
                    <a:pt x="113" y="287"/>
                  </a:lnTo>
                  <a:lnTo>
                    <a:pt x="177" y="246"/>
                  </a:lnTo>
                  <a:lnTo>
                    <a:pt x="195" y="157"/>
                  </a:lnTo>
                  <a:lnTo>
                    <a:pt x="236" y="133"/>
                  </a:lnTo>
                  <a:lnTo>
                    <a:pt x="259" y="78"/>
                  </a:lnTo>
                  <a:lnTo>
                    <a:pt x="291" y="63"/>
                  </a:lnTo>
                  <a:lnTo>
                    <a:pt x="249" y="56"/>
                  </a:lnTo>
                  <a:lnTo>
                    <a:pt x="175" y="96"/>
                  </a:lnTo>
                  <a:lnTo>
                    <a:pt x="164" y="57"/>
                  </a:lnTo>
                  <a:lnTo>
                    <a:pt x="101" y="61"/>
                  </a:lnTo>
                  <a:lnTo>
                    <a:pt x="86" y="0"/>
                  </a:lnTo>
                  <a:lnTo>
                    <a:pt x="70" y="16"/>
                  </a:lnTo>
                  <a:lnTo>
                    <a:pt x="75" y="103"/>
                  </a:lnTo>
                  <a:lnTo>
                    <a:pt x="46" y="111"/>
                  </a:lnTo>
                  <a:lnTo>
                    <a:pt x="30" y="15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1" name="Freeform 54"/>
            <p:cNvSpPr>
              <a:spLocks/>
            </p:cNvSpPr>
            <p:nvPr/>
          </p:nvSpPr>
          <p:spPr bwMode="auto">
            <a:xfrm>
              <a:off x="4390" y="1374"/>
              <a:ext cx="531" cy="379"/>
            </a:xfrm>
            <a:custGeom>
              <a:avLst/>
              <a:gdLst>
                <a:gd name="T0" fmla="*/ 66 w 394"/>
                <a:gd name="T1" fmla="*/ 82 h 259"/>
                <a:gd name="T2" fmla="*/ 0 w 394"/>
                <a:gd name="T3" fmla="*/ 154 h 259"/>
                <a:gd name="T4" fmla="*/ 36 w 394"/>
                <a:gd name="T5" fmla="*/ 424 h 259"/>
                <a:gd name="T6" fmla="*/ 66 w 394"/>
                <a:gd name="T7" fmla="*/ 555 h 259"/>
                <a:gd name="T8" fmla="*/ 187 w 394"/>
                <a:gd name="T9" fmla="*/ 544 h 259"/>
                <a:gd name="T10" fmla="*/ 639 w 394"/>
                <a:gd name="T11" fmla="*/ 443 h 259"/>
                <a:gd name="T12" fmla="*/ 670 w 394"/>
                <a:gd name="T13" fmla="*/ 426 h 259"/>
                <a:gd name="T14" fmla="*/ 716 w 394"/>
                <a:gd name="T15" fmla="*/ 301 h 259"/>
                <a:gd name="T16" fmla="*/ 648 w 394"/>
                <a:gd name="T17" fmla="*/ 234 h 259"/>
                <a:gd name="T18" fmla="*/ 685 w 394"/>
                <a:gd name="T19" fmla="*/ 73 h 259"/>
                <a:gd name="T20" fmla="*/ 632 w 394"/>
                <a:gd name="T21" fmla="*/ 56 h 259"/>
                <a:gd name="T22" fmla="*/ 632 w 394"/>
                <a:gd name="T23" fmla="*/ 18 h 259"/>
                <a:gd name="T24" fmla="*/ 611 w 394"/>
                <a:gd name="T25" fmla="*/ 0 h 259"/>
                <a:gd name="T26" fmla="*/ 85 w 394"/>
                <a:gd name="T27" fmla="*/ 116 h 259"/>
                <a:gd name="T28" fmla="*/ 66 w 394"/>
                <a:gd name="T29" fmla="*/ 82 h 25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4" h="259">
                  <a:moveTo>
                    <a:pt x="36" y="38"/>
                  </a:moveTo>
                  <a:lnTo>
                    <a:pt x="0" y="72"/>
                  </a:lnTo>
                  <a:lnTo>
                    <a:pt x="20" y="198"/>
                  </a:lnTo>
                  <a:lnTo>
                    <a:pt x="36" y="259"/>
                  </a:lnTo>
                  <a:lnTo>
                    <a:pt x="103" y="254"/>
                  </a:lnTo>
                  <a:lnTo>
                    <a:pt x="352" y="207"/>
                  </a:lnTo>
                  <a:lnTo>
                    <a:pt x="369" y="199"/>
                  </a:lnTo>
                  <a:lnTo>
                    <a:pt x="394" y="141"/>
                  </a:lnTo>
                  <a:lnTo>
                    <a:pt x="357" y="109"/>
                  </a:lnTo>
                  <a:lnTo>
                    <a:pt x="377" y="34"/>
                  </a:lnTo>
                  <a:lnTo>
                    <a:pt x="348" y="26"/>
                  </a:lnTo>
                  <a:lnTo>
                    <a:pt x="348" y="8"/>
                  </a:lnTo>
                  <a:lnTo>
                    <a:pt x="336" y="0"/>
                  </a:lnTo>
                  <a:lnTo>
                    <a:pt x="47" y="54"/>
                  </a:lnTo>
                  <a:lnTo>
                    <a:pt x="36" y="3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2" name="Freeform 55"/>
            <p:cNvSpPr>
              <a:spLocks/>
            </p:cNvSpPr>
            <p:nvPr/>
          </p:nvSpPr>
          <p:spPr bwMode="auto">
            <a:xfrm>
              <a:off x="4871" y="1418"/>
              <a:ext cx="142" cy="303"/>
            </a:xfrm>
            <a:custGeom>
              <a:avLst/>
              <a:gdLst>
                <a:gd name="T0" fmla="*/ 35 w 105"/>
                <a:gd name="T1" fmla="*/ 1 h 207"/>
                <a:gd name="T2" fmla="*/ 81 w 105"/>
                <a:gd name="T3" fmla="*/ 0 h 207"/>
                <a:gd name="T4" fmla="*/ 170 w 105"/>
                <a:gd name="T5" fmla="*/ 66 h 207"/>
                <a:gd name="T6" fmla="*/ 157 w 105"/>
                <a:gd name="T7" fmla="*/ 120 h 207"/>
                <a:gd name="T8" fmla="*/ 188 w 105"/>
                <a:gd name="T9" fmla="*/ 154 h 207"/>
                <a:gd name="T10" fmla="*/ 192 w 105"/>
                <a:gd name="T11" fmla="*/ 362 h 207"/>
                <a:gd name="T12" fmla="*/ 160 w 105"/>
                <a:gd name="T13" fmla="*/ 444 h 207"/>
                <a:gd name="T14" fmla="*/ 123 w 105"/>
                <a:gd name="T15" fmla="*/ 414 h 207"/>
                <a:gd name="T16" fmla="*/ 84 w 105"/>
                <a:gd name="T17" fmla="*/ 411 h 207"/>
                <a:gd name="T18" fmla="*/ 19 w 105"/>
                <a:gd name="T19" fmla="*/ 369 h 207"/>
                <a:gd name="T20" fmla="*/ 68 w 105"/>
                <a:gd name="T21" fmla="*/ 237 h 207"/>
                <a:gd name="T22" fmla="*/ 0 w 105"/>
                <a:gd name="T23" fmla="*/ 170 h 207"/>
                <a:gd name="T24" fmla="*/ 35 w 105"/>
                <a:gd name="T25" fmla="*/ 1 h 2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05" h="207">
                  <a:moveTo>
                    <a:pt x="19" y="1"/>
                  </a:moveTo>
                  <a:lnTo>
                    <a:pt x="44" y="0"/>
                  </a:lnTo>
                  <a:lnTo>
                    <a:pt x="93" y="31"/>
                  </a:lnTo>
                  <a:lnTo>
                    <a:pt x="86" y="56"/>
                  </a:lnTo>
                  <a:lnTo>
                    <a:pt x="103" y="72"/>
                  </a:lnTo>
                  <a:lnTo>
                    <a:pt x="105" y="169"/>
                  </a:lnTo>
                  <a:lnTo>
                    <a:pt x="87" y="207"/>
                  </a:lnTo>
                  <a:lnTo>
                    <a:pt x="67" y="193"/>
                  </a:lnTo>
                  <a:lnTo>
                    <a:pt x="46" y="192"/>
                  </a:lnTo>
                  <a:lnTo>
                    <a:pt x="10" y="172"/>
                  </a:lnTo>
                  <a:lnTo>
                    <a:pt x="37" y="111"/>
                  </a:lnTo>
                  <a:lnTo>
                    <a:pt x="0" y="79"/>
                  </a:lnTo>
                  <a:lnTo>
                    <a:pt x="19" y="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3" name="Freeform 56"/>
            <p:cNvSpPr>
              <a:spLocks/>
            </p:cNvSpPr>
            <p:nvPr/>
          </p:nvSpPr>
          <p:spPr bwMode="auto">
            <a:xfrm>
              <a:off x="4894" y="917"/>
              <a:ext cx="156" cy="313"/>
            </a:xfrm>
            <a:custGeom>
              <a:avLst/>
              <a:gdLst>
                <a:gd name="T0" fmla="*/ 0 w 116"/>
                <a:gd name="T1" fmla="*/ 47 h 214"/>
                <a:gd name="T2" fmla="*/ 153 w 116"/>
                <a:gd name="T3" fmla="*/ 0 h 214"/>
                <a:gd name="T4" fmla="*/ 210 w 116"/>
                <a:gd name="T5" fmla="*/ 124 h 214"/>
                <a:gd name="T6" fmla="*/ 180 w 116"/>
                <a:gd name="T7" fmla="*/ 157 h 214"/>
                <a:gd name="T8" fmla="*/ 192 w 116"/>
                <a:gd name="T9" fmla="*/ 434 h 214"/>
                <a:gd name="T10" fmla="*/ 104 w 116"/>
                <a:gd name="T11" fmla="*/ 458 h 214"/>
                <a:gd name="T12" fmla="*/ 62 w 116"/>
                <a:gd name="T13" fmla="*/ 342 h 214"/>
                <a:gd name="T14" fmla="*/ 59 w 116"/>
                <a:gd name="T15" fmla="*/ 208 h 214"/>
                <a:gd name="T16" fmla="*/ 20 w 116"/>
                <a:gd name="T17" fmla="*/ 167 h 214"/>
                <a:gd name="T18" fmla="*/ 0 w 116"/>
                <a:gd name="T19" fmla="*/ 47 h 2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16" h="214">
                  <a:moveTo>
                    <a:pt x="0" y="22"/>
                  </a:moveTo>
                  <a:lnTo>
                    <a:pt x="85" y="0"/>
                  </a:lnTo>
                  <a:lnTo>
                    <a:pt x="116" y="58"/>
                  </a:lnTo>
                  <a:lnTo>
                    <a:pt x="100" y="73"/>
                  </a:lnTo>
                  <a:lnTo>
                    <a:pt x="106" y="203"/>
                  </a:lnTo>
                  <a:lnTo>
                    <a:pt x="57" y="214"/>
                  </a:lnTo>
                  <a:lnTo>
                    <a:pt x="34" y="160"/>
                  </a:lnTo>
                  <a:lnTo>
                    <a:pt x="33" y="97"/>
                  </a:lnTo>
                  <a:lnTo>
                    <a:pt x="11" y="78"/>
                  </a:lnTo>
                  <a:lnTo>
                    <a:pt x="0" y="2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4" name="Freeform 57"/>
            <p:cNvSpPr>
              <a:spLocks/>
            </p:cNvSpPr>
            <p:nvPr/>
          </p:nvSpPr>
          <p:spPr bwMode="auto">
            <a:xfrm>
              <a:off x="4968" y="1161"/>
              <a:ext cx="333" cy="164"/>
            </a:xfrm>
            <a:custGeom>
              <a:avLst/>
              <a:gdLst>
                <a:gd name="T0" fmla="*/ 0 w 247"/>
                <a:gd name="T1" fmla="*/ 94 h 112"/>
                <a:gd name="T2" fmla="*/ 229 w 247"/>
                <a:gd name="T3" fmla="*/ 28 h 112"/>
                <a:gd name="T4" fmla="*/ 256 w 247"/>
                <a:gd name="T5" fmla="*/ 32 h 112"/>
                <a:gd name="T6" fmla="*/ 283 w 247"/>
                <a:gd name="T7" fmla="*/ 0 h 112"/>
                <a:gd name="T8" fmla="*/ 305 w 247"/>
                <a:gd name="T9" fmla="*/ 15 h 112"/>
                <a:gd name="T10" fmla="*/ 278 w 247"/>
                <a:gd name="T11" fmla="*/ 83 h 112"/>
                <a:gd name="T12" fmla="*/ 328 w 247"/>
                <a:gd name="T13" fmla="*/ 79 h 112"/>
                <a:gd name="T14" fmla="*/ 355 w 247"/>
                <a:gd name="T15" fmla="*/ 133 h 112"/>
                <a:gd name="T16" fmla="*/ 386 w 247"/>
                <a:gd name="T17" fmla="*/ 138 h 112"/>
                <a:gd name="T18" fmla="*/ 407 w 247"/>
                <a:gd name="T19" fmla="*/ 130 h 112"/>
                <a:gd name="T20" fmla="*/ 407 w 247"/>
                <a:gd name="T21" fmla="*/ 101 h 112"/>
                <a:gd name="T22" fmla="*/ 369 w 247"/>
                <a:gd name="T23" fmla="*/ 62 h 112"/>
                <a:gd name="T24" fmla="*/ 398 w 247"/>
                <a:gd name="T25" fmla="*/ 60 h 112"/>
                <a:gd name="T26" fmla="*/ 449 w 247"/>
                <a:gd name="T27" fmla="*/ 142 h 112"/>
                <a:gd name="T28" fmla="*/ 402 w 247"/>
                <a:gd name="T29" fmla="*/ 189 h 112"/>
                <a:gd name="T30" fmla="*/ 348 w 247"/>
                <a:gd name="T31" fmla="*/ 165 h 112"/>
                <a:gd name="T32" fmla="*/ 313 w 247"/>
                <a:gd name="T33" fmla="*/ 223 h 112"/>
                <a:gd name="T34" fmla="*/ 245 w 247"/>
                <a:gd name="T35" fmla="*/ 165 h 112"/>
                <a:gd name="T36" fmla="*/ 18 w 247"/>
                <a:gd name="T37" fmla="*/ 240 h 112"/>
                <a:gd name="T38" fmla="*/ 0 w 247"/>
                <a:gd name="T39" fmla="*/ 94 h 11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7" h="112">
                  <a:moveTo>
                    <a:pt x="0" y="44"/>
                  </a:moveTo>
                  <a:lnTo>
                    <a:pt x="126" y="13"/>
                  </a:lnTo>
                  <a:lnTo>
                    <a:pt x="141" y="15"/>
                  </a:lnTo>
                  <a:lnTo>
                    <a:pt x="156" y="0"/>
                  </a:lnTo>
                  <a:lnTo>
                    <a:pt x="168" y="7"/>
                  </a:lnTo>
                  <a:lnTo>
                    <a:pt x="153" y="39"/>
                  </a:lnTo>
                  <a:lnTo>
                    <a:pt x="180" y="37"/>
                  </a:lnTo>
                  <a:lnTo>
                    <a:pt x="195" y="62"/>
                  </a:lnTo>
                  <a:lnTo>
                    <a:pt x="212" y="64"/>
                  </a:lnTo>
                  <a:lnTo>
                    <a:pt x="224" y="61"/>
                  </a:lnTo>
                  <a:lnTo>
                    <a:pt x="224" y="47"/>
                  </a:lnTo>
                  <a:lnTo>
                    <a:pt x="203" y="29"/>
                  </a:lnTo>
                  <a:lnTo>
                    <a:pt x="219" y="28"/>
                  </a:lnTo>
                  <a:lnTo>
                    <a:pt x="247" y="66"/>
                  </a:lnTo>
                  <a:lnTo>
                    <a:pt x="221" y="88"/>
                  </a:lnTo>
                  <a:lnTo>
                    <a:pt x="191" y="77"/>
                  </a:lnTo>
                  <a:lnTo>
                    <a:pt x="172" y="104"/>
                  </a:lnTo>
                  <a:lnTo>
                    <a:pt x="135" y="77"/>
                  </a:lnTo>
                  <a:lnTo>
                    <a:pt x="10" y="112"/>
                  </a:lnTo>
                  <a:lnTo>
                    <a:pt x="0" y="44"/>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5" name="Freeform 58"/>
            <p:cNvSpPr>
              <a:spLocks/>
            </p:cNvSpPr>
            <p:nvPr/>
          </p:nvSpPr>
          <p:spPr bwMode="auto">
            <a:xfrm>
              <a:off x="4981" y="1285"/>
              <a:ext cx="172" cy="144"/>
            </a:xfrm>
            <a:custGeom>
              <a:avLst/>
              <a:gdLst>
                <a:gd name="T0" fmla="*/ 0 w 128"/>
                <a:gd name="T1" fmla="*/ 52 h 99"/>
                <a:gd name="T2" fmla="*/ 177 w 128"/>
                <a:gd name="T3" fmla="*/ 0 h 99"/>
                <a:gd name="T4" fmla="*/ 231 w 128"/>
                <a:gd name="T5" fmla="*/ 95 h 99"/>
                <a:gd name="T6" fmla="*/ 200 w 128"/>
                <a:gd name="T7" fmla="*/ 138 h 99"/>
                <a:gd name="T8" fmla="*/ 145 w 128"/>
                <a:gd name="T9" fmla="*/ 122 h 99"/>
                <a:gd name="T10" fmla="*/ 56 w 128"/>
                <a:gd name="T11" fmla="*/ 209 h 99"/>
                <a:gd name="T12" fmla="*/ 9 w 128"/>
                <a:gd name="T13" fmla="*/ 163 h 99"/>
                <a:gd name="T14" fmla="*/ 0 w 128"/>
                <a:gd name="T15" fmla="*/ 52 h 9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8" h="99">
                  <a:moveTo>
                    <a:pt x="0" y="25"/>
                  </a:moveTo>
                  <a:lnTo>
                    <a:pt x="98" y="0"/>
                  </a:lnTo>
                  <a:lnTo>
                    <a:pt x="128" y="45"/>
                  </a:lnTo>
                  <a:lnTo>
                    <a:pt x="111" y="65"/>
                  </a:lnTo>
                  <a:lnTo>
                    <a:pt x="80" y="58"/>
                  </a:lnTo>
                  <a:lnTo>
                    <a:pt x="31" y="99"/>
                  </a:lnTo>
                  <a:lnTo>
                    <a:pt x="5" y="77"/>
                  </a:lnTo>
                  <a:lnTo>
                    <a:pt x="0" y="25"/>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nvGrpSpPr>
            <p:cNvPr id="86" name="Group 59"/>
            <p:cNvGrpSpPr>
              <a:grpSpLocks/>
            </p:cNvGrpSpPr>
            <p:nvPr/>
          </p:nvGrpSpPr>
          <p:grpSpPr bwMode="auto">
            <a:xfrm>
              <a:off x="4434" y="947"/>
              <a:ext cx="746" cy="547"/>
              <a:chOff x="4535" y="1042"/>
              <a:chExt cx="778" cy="571"/>
            </a:xfrm>
          </p:grpSpPr>
          <p:sp>
            <p:nvSpPr>
              <p:cNvPr id="94" name="Freeform 60"/>
              <p:cNvSpPr>
                <a:spLocks/>
              </p:cNvSpPr>
              <p:nvPr/>
            </p:nvSpPr>
            <p:spPr bwMode="auto">
              <a:xfrm>
                <a:off x="4535" y="1042"/>
                <a:ext cx="616" cy="544"/>
              </a:xfrm>
              <a:custGeom>
                <a:avLst/>
                <a:gdLst>
                  <a:gd name="T0" fmla="*/ 68 w 437"/>
                  <a:gd name="T1" fmla="*/ 558 h 356"/>
                  <a:gd name="T2" fmla="*/ 149 w 437"/>
                  <a:gd name="T3" fmla="*/ 509 h 356"/>
                  <a:gd name="T4" fmla="*/ 261 w 437"/>
                  <a:gd name="T5" fmla="*/ 497 h 356"/>
                  <a:gd name="T6" fmla="*/ 288 w 437"/>
                  <a:gd name="T7" fmla="*/ 452 h 356"/>
                  <a:gd name="T8" fmla="*/ 328 w 437"/>
                  <a:gd name="T9" fmla="*/ 446 h 356"/>
                  <a:gd name="T10" fmla="*/ 350 w 437"/>
                  <a:gd name="T11" fmla="*/ 399 h 356"/>
                  <a:gd name="T12" fmla="*/ 388 w 437"/>
                  <a:gd name="T13" fmla="*/ 384 h 356"/>
                  <a:gd name="T14" fmla="*/ 369 w 437"/>
                  <a:gd name="T15" fmla="*/ 296 h 356"/>
                  <a:gd name="T16" fmla="*/ 348 w 437"/>
                  <a:gd name="T17" fmla="*/ 274 h 356"/>
                  <a:gd name="T18" fmla="*/ 393 w 437"/>
                  <a:gd name="T19" fmla="*/ 203 h 356"/>
                  <a:gd name="T20" fmla="*/ 423 w 437"/>
                  <a:gd name="T21" fmla="*/ 203 h 356"/>
                  <a:gd name="T22" fmla="*/ 524 w 437"/>
                  <a:gd name="T23" fmla="*/ 53 h 356"/>
                  <a:gd name="T24" fmla="*/ 681 w 437"/>
                  <a:gd name="T25" fmla="*/ 0 h 356"/>
                  <a:gd name="T26" fmla="*/ 698 w 437"/>
                  <a:gd name="T27" fmla="*/ 138 h 356"/>
                  <a:gd name="T28" fmla="*/ 705 w 437"/>
                  <a:gd name="T29" fmla="*/ 133 h 356"/>
                  <a:gd name="T30" fmla="*/ 743 w 437"/>
                  <a:gd name="T31" fmla="*/ 182 h 356"/>
                  <a:gd name="T32" fmla="*/ 746 w 437"/>
                  <a:gd name="T33" fmla="*/ 324 h 356"/>
                  <a:gd name="T34" fmla="*/ 792 w 437"/>
                  <a:gd name="T35" fmla="*/ 442 h 356"/>
                  <a:gd name="T36" fmla="*/ 809 w 437"/>
                  <a:gd name="T37" fmla="*/ 593 h 356"/>
                  <a:gd name="T38" fmla="*/ 815 w 437"/>
                  <a:gd name="T39" fmla="*/ 724 h 356"/>
                  <a:gd name="T40" fmla="*/ 868 w 437"/>
                  <a:gd name="T41" fmla="*/ 766 h 356"/>
                  <a:gd name="T42" fmla="*/ 829 w 437"/>
                  <a:gd name="T43" fmla="*/ 831 h 356"/>
                  <a:gd name="T44" fmla="*/ 727 w 437"/>
                  <a:gd name="T45" fmla="*/ 755 h 356"/>
                  <a:gd name="T46" fmla="*/ 675 w 437"/>
                  <a:gd name="T47" fmla="*/ 761 h 356"/>
                  <a:gd name="T48" fmla="*/ 624 w 437"/>
                  <a:gd name="T49" fmla="*/ 743 h 356"/>
                  <a:gd name="T50" fmla="*/ 626 w 437"/>
                  <a:gd name="T51" fmla="*/ 700 h 356"/>
                  <a:gd name="T52" fmla="*/ 593 w 437"/>
                  <a:gd name="T53" fmla="*/ 686 h 356"/>
                  <a:gd name="T54" fmla="*/ 25 w 437"/>
                  <a:gd name="T55" fmla="*/ 813 h 356"/>
                  <a:gd name="T56" fmla="*/ 0 w 437"/>
                  <a:gd name="T57" fmla="*/ 775 h 356"/>
                  <a:gd name="T58" fmla="*/ 87 w 437"/>
                  <a:gd name="T59" fmla="*/ 628 h 356"/>
                  <a:gd name="T60" fmla="*/ 68 w 437"/>
                  <a:gd name="T61" fmla="*/ 558 h 35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437" h="356">
                    <a:moveTo>
                      <a:pt x="34" y="239"/>
                    </a:moveTo>
                    <a:lnTo>
                      <a:pt x="75" y="218"/>
                    </a:lnTo>
                    <a:lnTo>
                      <a:pt x="131" y="213"/>
                    </a:lnTo>
                    <a:lnTo>
                      <a:pt x="145" y="194"/>
                    </a:lnTo>
                    <a:lnTo>
                      <a:pt x="165" y="191"/>
                    </a:lnTo>
                    <a:lnTo>
                      <a:pt x="176" y="171"/>
                    </a:lnTo>
                    <a:lnTo>
                      <a:pt x="195" y="164"/>
                    </a:lnTo>
                    <a:lnTo>
                      <a:pt x="186" y="127"/>
                    </a:lnTo>
                    <a:lnTo>
                      <a:pt x="175" y="117"/>
                    </a:lnTo>
                    <a:lnTo>
                      <a:pt x="198" y="87"/>
                    </a:lnTo>
                    <a:lnTo>
                      <a:pt x="213" y="87"/>
                    </a:lnTo>
                    <a:lnTo>
                      <a:pt x="264" y="23"/>
                    </a:lnTo>
                    <a:lnTo>
                      <a:pt x="343" y="0"/>
                    </a:lnTo>
                    <a:lnTo>
                      <a:pt x="351" y="59"/>
                    </a:lnTo>
                    <a:lnTo>
                      <a:pt x="355" y="57"/>
                    </a:lnTo>
                    <a:lnTo>
                      <a:pt x="374" y="78"/>
                    </a:lnTo>
                    <a:lnTo>
                      <a:pt x="375" y="139"/>
                    </a:lnTo>
                    <a:lnTo>
                      <a:pt x="399" y="189"/>
                    </a:lnTo>
                    <a:lnTo>
                      <a:pt x="407" y="254"/>
                    </a:lnTo>
                    <a:lnTo>
                      <a:pt x="410" y="310"/>
                    </a:lnTo>
                    <a:lnTo>
                      <a:pt x="437" y="328"/>
                    </a:lnTo>
                    <a:lnTo>
                      <a:pt x="417" y="356"/>
                    </a:lnTo>
                    <a:lnTo>
                      <a:pt x="366" y="323"/>
                    </a:lnTo>
                    <a:lnTo>
                      <a:pt x="340" y="326"/>
                    </a:lnTo>
                    <a:lnTo>
                      <a:pt x="314" y="318"/>
                    </a:lnTo>
                    <a:lnTo>
                      <a:pt x="315" y="300"/>
                    </a:lnTo>
                    <a:lnTo>
                      <a:pt x="299" y="294"/>
                    </a:lnTo>
                    <a:lnTo>
                      <a:pt x="13" y="348"/>
                    </a:lnTo>
                    <a:lnTo>
                      <a:pt x="0" y="332"/>
                    </a:lnTo>
                    <a:lnTo>
                      <a:pt x="44" y="269"/>
                    </a:lnTo>
                    <a:lnTo>
                      <a:pt x="34" y="239"/>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5" name="Freeform 61"/>
              <p:cNvSpPr>
                <a:spLocks/>
              </p:cNvSpPr>
              <p:nvPr/>
            </p:nvSpPr>
            <p:spPr bwMode="auto">
              <a:xfrm>
                <a:off x="5135" y="1497"/>
                <a:ext cx="178" cy="116"/>
              </a:xfrm>
              <a:custGeom>
                <a:avLst/>
                <a:gdLst>
                  <a:gd name="T0" fmla="*/ 0 w 127"/>
                  <a:gd name="T1" fmla="*/ 133 h 76"/>
                  <a:gd name="T2" fmla="*/ 102 w 127"/>
                  <a:gd name="T3" fmla="*/ 75 h 76"/>
                  <a:gd name="T4" fmla="*/ 205 w 127"/>
                  <a:gd name="T5" fmla="*/ 0 h 76"/>
                  <a:gd name="T6" fmla="*/ 220 w 127"/>
                  <a:gd name="T7" fmla="*/ 5 h 76"/>
                  <a:gd name="T8" fmla="*/ 249 w 127"/>
                  <a:gd name="T9" fmla="*/ 8 h 76"/>
                  <a:gd name="T10" fmla="*/ 151 w 127"/>
                  <a:gd name="T11" fmla="*/ 101 h 76"/>
                  <a:gd name="T12" fmla="*/ 29 w 127"/>
                  <a:gd name="T13" fmla="*/ 177 h 76"/>
                  <a:gd name="T14" fmla="*/ 0 w 127"/>
                  <a:gd name="T15" fmla="*/ 133 h 7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27" h="76">
                    <a:moveTo>
                      <a:pt x="0" y="57"/>
                    </a:moveTo>
                    <a:lnTo>
                      <a:pt x="52" y="32"/>
                    </a:lnTo>
                    <a:lnTo>
                      <a:pt x="104" y="0"/>
                    </a:lnTo>
                    <a:lnTo>
                      <a:pt x="112" y="2"/>
                    </a:lnTo>
                    <a:lnTo>
                      <a:pt x="127" y="3"/>
                    </a:lnTo>
                    <a:lnTo>
                      <a:pt x="77" y="43"/>
                    </a:lnTo>
                    <a:lnTo>
                      <a:pt x="15" y="76"/>
                    </a:lnTo>
                    <a:lnTo>
                      <a:pt x="0" y="5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grpSp>
        <p:sp>
          <p:nvSpPr>
            <p:cNvPr id="87" name="Freeform 62"/>
            <p:cNvSpPr>
              <a:spLocks/>
            </p:cNvSpPr>
            <p:nvPr/>
          </p:nvSpPr>
          <p:spPr bwMode="auto">
            <a:xfrm>
              <a:off x="5007" y="858"/>
              <a:ext cx="184" cy="352"/>
            </a:xfrm>
            <a:custGeom>
              <a:avLst/>
              <a:gdLst>
                <a:gd name="T0" fmla="*/ 53 w 136"/>
                <a:gd name="T1" fmla="*/ 0 h 241"/>
                <a:gd name="T2" fmla="*/ 0 w 136"/>
                <a:gd name="T3" fmla="*/ 89 h 241"/>
                <a:gd name="T4" fmla="*/ 57 w 136"/>
                <a:gd name="T5" fmla="*/ 209 h 241"/>
                <a:gd name="T6" fmla="*/ 22 w 136"/>
                <a:gd name="T7" fmla="*/ 241 h 241"/>
                <a:gd name="T8" fmla="*/ 37 w 136"/>
                <a:gd name="T9" fmla="*/ 514 h 241"/>
                <a:gd name="T10" fmla="*/ 176 w 136"/>
                <a:gd name="T11" fmla="*/ 476 h 241"/>
                <a:gd name="T12" fmla="*/ 212 w 136"/>
                <a:gd name="T13" fmla="*/ 476 h 241"/>
                <a:gd name="T14" fmla="*/ 233 w 136"/>
                <a:gd name="T15" fmla="*/ 445 h 241"/>
                <a:gd name="T16" fmla="*/ 233 w 136"/>
                <a:gd name="T17" fmla="*/ 394 h 241"/>
                <a:gd name="T18" fmla="*/ 249 w 136"/>
                <a:gd name="T19" fmla="*/ 362 h 241"/>
                <a:gd name="T20" fmla="*/ 170 w 136"/>
                <a:gd name="T21" fmla="*/ 324 h 241"/>
                <a:gd name="T22" fmla="*/ 69 w 136"/>
                <a:gd name="T23" fmla="*/ 23 h 241"/>
                <a:gd name="T24" fmla="*/ 53 w 136"/>
                <a:gd name="T25" fmla="*/ 0 h 24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36" h="241">
                  <a:moveTo>
                    <a:pt x="29" y="0"/>
                  </a:moveTo>
                  <a:lnTo>
                    <a:pt x="0" y="42"/>
                  </a:lnTo>
                  <a:lnTo>
                    <a:pt x="31" y="98"/>
                  </a:lnTo>
                  <a:lnTo>
                    <a:pt x="12" y="113"/>
                  </a:lnTo>
                  <a:lnTo>
                    <a:pt x="20" y="241"/>
                  </a:lnTo>
                  <a:lnTo>
                    <a:pt x="96" y="223"/>
                  </a:lnTo>
                  <a:lnTo>
                    <a:pt x="116" y="223"/>
                  </a:lnTo>
                  <a:lnTo>
                    <a:pt x="127" y="209"/>
                  </a:lnTo>
                  <a:lnTo>
                    <a:pt x="127" y="185"/>
                  </a:lnTo>
                  <a:lnTo>
                    <a:pt x="136" y="170"/>
                  </a:lnTo>
                  <a:lnTo>
                    <a:pt x="93" y="152"/>
                  </a:lnTo>
                  <a:lnTo>
                    <a:pt x="38" y="11"/>
                  </a:lnTo>
                  <a:lnTo>
                    <a:pt x="29"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8" name="Freeform 63"/>
            <p:cNvSpPr>
              <a:spLocks/>
            </p:cNvSpPr>
            <p:nvPr/>
          </p:nvSpPr>
          <p:spPr bwMode="auto">
            <a:xfrm>
              <a:off x="5113" y="1273"/>
              <a:ext cx="88" cy="77"/>
            </a:xfrm>
            <a:custGeom>
              <a:avLst/>
              <a:gdLst>
                <a:gd name="T0" fmla="*/ 0 w 65"/>
                <a:gd name="T1" fmla="*/ 17 h 53"/>
                <a:gd name="T2" fmla="*/ 51 w 65"/>
                <a:gd name="T3" fmla="*/ 0 h 53"/>
                <a:gd name="T4" fmla="*/ 119 w 65"/>
                <a:gd name="T5" fmla="*/ 57 h 53"/>
                <a:gd name="T6" fmla="*/ 107 w 65"/>
                <a:gd name="T7" fmla="*/ 71 h 53"/>
                <a:gd name="T8" fmla="*/ 72 w 65"/>
                <a:gd name="T9" fmla="*/ 71 h 53"/>
                <a:gd name="T10" fmla="*/ 56 w 65"/>
                <a:gd name="T11" fmla="*/ 112 h 53"/>
                <a:gd name="T12" fmla="*/ 0 w 65"/>
                <a:gd name="T13" fmla="*/ 17 h 5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5" h="53">
                  <a:moveTo>
                    <a:pt x="0" y="8"/>
                  </a:moveTo>
                  <a:lnTo>
                    <a:pt x="28" y="0"/>
                  </a:lnTo>
                  <a:lnTo>
                    <a:pt x="65" y="27"/>
                  </a:lnTo>
                  <a:lnTo>
                    <a:pt x="58" y="34"/>
                  </a:lnTo>
                  <a:lnTo>
                    <a:pt x="39" y="34"/>
                  </a:lnTo>
                  <a:lnTo>
                    <a:pt x="30" y="53"/>
                  </a:lnTo>
                  <a:lnTo>
                    <a:pt x="0" y="8"/>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89" name="Freeform 64"/>
            <p:cNvSpPr>
              <a:spLocks/>
            </p:cNvSpPr>
            <p:nvPr/>
          </p:nvSpPr>
          <p:spPr bwMode="auto">
            <a:xfrm>
              <a:off x="4860" y="1668"/>
              <a:ext cx="113" cy="150"/>
            </a:xfrm>
            <a:custGeom>
              <a:avLst/>
              <a:gdLst>
                <a:gd name="T0" fmla="*/ 0 w 119"/>
                <a:gd name="T1" fmla="*/ 11 h 156"/>
                <a:gd name="T2" fmla="*/ 25 w 119"/>
                <a:gd name="T3" fmla="*/ 0 h 156"/>
                <a:gd name="T4" fmla="*/ 71 w 119"/>
                <a:gd name="T5" fmla="*/ 32 h 156"/>
                <a:gd name="T6" fmla="*/ 71 w 119"/>
                <a:gd name="T7" fmla="*/ 63 h 156"/>
                <a:gd name="T8" fmla="*/ 104 w 119"/>
                <a:gd name="T9" fmla="*/ 86 h 156"/>
                <a:gd name="T10" fmla="*/ 107 w 119"/>
                <a:gd name="T11" fmla="*/ 129 h 156"/>
                <a:gd name="T12" fmla="*/ 52 w 119"/>
                <a:gd name="T13" fmla="*/ 144 h 156"/>
                <a:gd name="T14" fmla="*/ 0 w 119"/>
                <a:gd name="T15" fmla="*/ 11 h 15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19" h="156">
                  <a:moveTo>
                    <a:pt x="0" y="11"/>
                  </a:moveTo>
                  <a:lnTo>
                    <a:pt x="27" y="0"/>
                  </a:lnTo>
                  <a:lnTo>
                    <a:pt x="79" y="34"/>
                  </a:lnTo>
                  <a:lnTo>
                    <a:pt x="79" y="69"/>
                  </a:lnTo>
                  <a:lnTo>
                    <a:pt x="116" y="93"/>
                  </a:lnTo>
                  <a:lnTo>
                    <a:pt x="119" y="139"/>
                  </a:lnTo>
                  <a:lnTo>
                    <a:pt x="58" y="156"/>
                  </a:lnTo>
                  <a:lnTo>
                    <a:pt x="0" y="11"/>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0" name="Freeform 65"/>
            <p:cNvSpPr>
              <a:spLocks/>
            </p:cNvSpPr>
            <p:nvPr/>
          </p:nvSpPr>
          <p:spPr bwMode="auto">
            <a:xfrm>
              <a:off x="4520" y="1677"/>
              <a:ext cx="455" cy="281"/>
            </a:xfrm>
            <a:custGeom>
              <a:avLst/>
              <a:gdLst>
                <a:gd name="T0" fmla="*/ 0 w 473"/>
                <a:gd name="T1" fmla="*/ 66 h 293"/>
                <a:gd name="T2" fmla="*/ 326 w 473"/>
                <a:gd name="T3" fmla="*/ 0 h 293"/>
                <a:gd name="T4" fmla="*/ 379 w 473"/>
                <a:gd name="T5" fmla="*/ 133 h 293"/>
                <a:gd name="T6" fmla="*/ 437 w 473"/>
                <a:gd name="T7" fmla="*/ 120 h 293"/>
                <a:gd name="T8" fmla="*/ 438 w 473"/>
                <a:gd name="T9" fmla="*/ 188 h 293"/>
                <a:gd name="T10" fmla="*/ 414 w 473"/>
                <a:gd name="T11" fmla="*/ 268 h 293"/>
                <a:gd name="T12" fmla="*/ 394 w 473"/>
                <a:gd name="T13" fmla="*/ 269 h 293"/>
                <a:gd name="T14" fmla="*/ 393 w 473"/>
                <a:gd name="T15" fmla="*/ 195 h 293"/>
                <a:gd name="T16" fmla="*/ 352 w 473"/>
                <a:gd name="T17" fmla="*/ 151 h 293"/>
                <a:gd name="T18" fmla="*/ 326 w 473"/>
                <a:gd name="T19" fmla="*/ 99 h 293"/>
                <a:gd name="T20" fmla="*/ 320 w 473"/>
                <a:gd name="T21" fmla="*/ 24 h 293"/>
                <a:gd name="T22" fmla="*/ 301 w 473"/>
                <a:gd name="T23" fmla="*/ 61 h 293"/>
                <a:gd name="T24" fmla="*/ 325 w 473"/>
                <a:gd name="T25" fmla="*/ 172 h 293"/>
                <a:gd name="T26" fmla="*/ 228 w 473"/>
                <a:gd name="T27" fmla="*/ 190 h 293"/>
                <a:gd name="T28" fmla="*/ 226 w 473"/>
                <a:gd name="T29" fmla="*/ 106 h 293"/>
                <a:gd name="T30" fmla="*/ 166 w 473"/>
                <a:gd name="T31" fmla="*/ 72 h 293"/>
                <a:gd name="T32" fmla="*/ 115 w 473"/>
                <a:gd name="T33" fmla="*/ 63 h 293"/>
                <a:gd name="T34" fmla="*/ 13 w 473"/>
                <a:gd name="T35" fmla="*/ 120 h 293"/>
                <a:gd name="T36" fmla="*/ 0 w 473"/>
                <a:gd name="T37" fmla="*/ 66 h 29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73" h="293">
                  <a:moveTo>
                    <a:pt x="0" y="72"/>
                  </a:moveTo>
                  <a:lnTo>
                    <a:pt x="352" y="0"/>
                  </a:lnTo>
                  <a:lnTo>
                    <a:pt x="410" y="145"/>
                  </a:lnTo>
                  <a:lnTo>
                    <a:pt x="472" y="130"/>
                  </a:lnTo>
                  <a:lnTo>
                    <a:pt x="473" y="204"/>
                  </a:lnTo>
                  <a:lnTo>
                    <a:pt x="447" y="291"/>
                  </a:lnTo>
                  <a:lnTo>
                    <a:pt x="426" y="293"/>
                  </a:lnTo>
                  <a:lnTo>
                    <a:pt x="425" y="212"/>
                  </a:lnTo>
                  <a:lnTo>
                    <a:pt x="380" y="164"/>
                  </a:lnTo>
                  <a:lnTo>
                    <a:pt x="352" y="107"/>
                  </a:lnTo>
                  <a:lnTo>
                    <a:pt x="346" y="26"/>
                  </a:lnTo>
                  <a:lnTo>
                    <a:pt x="325" y="67"/>
                  </a:lnTo>
                  <a:lnTo>
                    <a:pt x="351" y="187"/>
                  </a:lnTo>
                  <a:lnTo>
                    <a:pt x="246" y="206"/>
                  </a:lnTo>
                  <a:lnTo>
                    <a:pt x="244" y="116"/>
                  </a:lnTo>
                  <a:lnTo>
                    <a:pt x="180" y="78"/>
                  </a:lnTo>
                  <a:lnTo>
                    <a:pt x="125" y="69"/>
                  </a:lnTo>
                  <a:lnTo>
                    <a:pt x="14" y="130"/>
                  </a:lnTo>
                  <a:lnTo>
                    <a:pt x="0" y="72"/>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1" name="Freeform 66"/>
            <p:cNvSpPr>
              <a:spLocks/>
            </p:cNvSpPr>
            <p:nvPr/>
          </p:nvSpPr>
          <p:spPr bwMode="auto">
            <a:xfrm>
              <a:off x="2398" y="778"/>
              <a:ext cx="630" cy="398"/>
            </a:xfrm>
            <a:custGeom>
              <a:avLst/>
              <a:gdLst>
                <a:gd name="T0" fmla="*/ 7 w 657"/>
                <a:gd name="T1" fmla="*/ 0 h 416"/>
                <a:gd name="T2" fmla="*/ 507 w 657"/>
                <a:gd name="T3" fmla="*/ 12 h 416"/>
                <a:gd name="T4" fmla="*/ 545 w 657"/>
                <a:gd name="T5" fmla="*/ 123 h 416"/>
                <a:gd name="T6" fmla="*/ 579 w 657"/>
                <a:gd name="T7" fmla="*/ 209 h 416"/>
                <a:gd name="T8" fmla="*/ 604 w 657"/>
                <a:gd name="T9" fmla="*/ 349 h 416"/>
                <a:gd name="T10" fmla="*/ 591 w 657"/>
                <a:gd name="T11" fmla="*/ 381 h 416"/>
                <a:gd name="T12" fmla="*/ 404 w 657"/>
                <a:gd name="T13" fmla="*/ 375 h 416"/>
                <a:gd name="T14" fmla="*/ 0 w 657"/>
                <a:gd name="T15" fmla="*/ 366 h 416"/>
                <a:gd name="T16" fmla="*/ 7 w 657"/>
                <a:gd name="T17" fmla="*/ 0 h 41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57" h="416">
                  <a:moveTo>
                    <a:pt x="7" y="0"/>
                  </a:moveTo>
                  <a:lnTo>
                    <a:pt x="552" y="14"/>
                  </a:lnTo>
                  <a:lnTo>
                    <a:pt x="592" y="135"/>
                  </a:lnTo>
                  <a:lnTo>
                    <a:pt x="630" y="228"/>
                  </a:lnTo>
                  <a:lnTo>
                    <a:pt x="657" y="381"/>
                  </a:lnTo>
                  <a:lnTo>
                    <a:pt x="642" y="416"/>
                  </a:lnTo>
                  <a:lnTo>
                    <a:pt x="439" y="410"/>
                  </a:lnTo>
                  <a:lnTo>
                    <a:pt x="0" y="400"/>
                  </a:lnTo>
                  <a:lnTo>
                    <a:pt x="7" y="0"/>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2" name="Freeform 67"/>
            <p:cNvSpPr>
              <a:spLocks/>
            </p:cNvSpPr>
            <p:nvPr/>
          </p:nvSpPr>
          <p:spPr bwMode="auto">
            <a:xfrm>
              <a:off x="3416" y="1540"/>
              <a:ext cx="436" cy="699"/>
            </a:xfrm>
            <a:custGeom>
              <a:avLst/>
              <a:gdLst>
                <a:gd name="T0" fmla="*/ 122 w 289"/>
                <a:gd name="T1" fmla="*/ 59 h 477"/>
                <a:gd name="T2" fmla="*/ 501 w 289"/>
                <a:gd name="T3" fmla="*/ 0 h 477"/>
                <a:gd name="T4" fmla="*/ 560 w 289"/>
                <a:gd name="T5" fmla="*/ 125 h 477"/>
                <a:gd name="T6" fmla="*/ 635 w 289"/>
                <a:gd name="T7" fmla="*/ 649 h 477"/>
                <a:gd name="T8" fmla="*/ 658 w 289"/>
                <a:gd name="T9" fmla="*/ 720 h 477"/>
                <a:gd name="T10" fmla="*/ 599 w 289"/>
                <a:gd name="T11" fmla="*/ 857 h 477"/>
                <a:gd name="T12" fmla="*/ 599 w 289"/>
                <a:gd name="T13" fmla="*/ 954 h 477"/>
                <a:gd name="T14" fmla="*/ 531 w 289"/>
                <a:gd name="T15" fmla="*/ 942 h 477"/>
                <a:gd name="T16" fmla="*/ 536 w 289"/>
                <a:gd name="T17" fmla="*/ 1024 h 477"/>
                <a:gd name="T18" fmla="*/ 462 w 289"/>
                <a:gd name="T19" fmla="*/ 992 h 477"/>
                <a:gd name="T20" fmla="*/ 425 w 289"/>
                <a:gd name="T21" fmla="*/ 1002 h 477"/>
                <a:gd name="T22" fmla="*/ 373 w 289"/>
                <a:gd name="T23" fmla="*/ 994 h 477"/>
                <a:gd name="T24" fmla="*/ 332 w 289"/>
                <a:gd name="T25" fmla="*/ 872 h 477"/>
                <a:gd name="T26" fmla="*/ 256 w 289"/>
                <a:gd name="T27" fmla="*/ 834 h 477"/>
                <a:gd name="T28" fmla="*/ 256 w 289"/>
                <a:gd name="T29" fmla="*/ 702 h 477"/>
                <a:gd name="T30" fmla="*/ 180 w 289"/>
                <a:gd name="T31" fmla="*/ 720 h 477"/>
                <a:gd name="T32" fmla="*/ 137 w 289"/>
                <a:gd name="T33" fmla="*/ 623 h 477"/>
                <a:gd name="T34" fmla="*/ 0 w 289"/>
                <a:gd name="T35" fmla="*/ 508 h 477"/>
                <a:gd name="T36" fmla="*/ 100 w 289"/>
                <a:gd name="T37" fmla="*/ 333 h 477"/>
                <a:gd name="T38" fmla="*/ 72 w 289"/>
                <a:gd name="T39" fmla="*/ 251 h 477"/>
                <a:gd name="T40" fmla="*/ 170 w 289"/>
                <a:gd name="T41" fmla="*/ 234 h 477"/>
                <a:gd name="T42" fmla="*/ 180 w 289"/>
                <a:gd name="T43" fmla="*/ 120 h 477"/>
                <a:gd name="T44" fmla="*/ 122 w 289"/>
                <a:gd name="T45" fmla="*/ 59 h 47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89" h="477">
                  <a:moveTo>
                    <a:pt x="54" y="27"/>
                  </a:moveTo>
                  <a:lnTo>
                    <a:pt x="220" y="0"/>
                  </a:lnTo>
                  <a:lnTo>
                    <a:pt x="246" y="58"/>
                  </a:lnTo>
                  <a:lnTo>
                    <a:pt x="279" y="302"/>
                  </a:lnTo>
                  <a:lnTo>
                    <a:pt x="289" y="335"/>
                  </a:lnTo>
                  <a:lnTo>
                    <a:pt x="263" y="399"/>
                  </a:lnTo>
                  <a:lnTo>
                    <a:pt x="263" y="444"/>
                  </a:lnTo>
                  <a:lnTo>
                    <a:pt x="233" y="439"/>
                  </a:lnTo>
                  <a:lnTo>
                    <a:pt x="235" y="477"/>
                  </a:lnTo>
                  <a:lnTo>
                    <a:pt x="203" y="462"/>
                  </a:lnTo>
                  <a:lnTo>
                    <a:pt x="187" y="467"/>
                  </a:lnTo>
                  <a:lnTo>
                    <a:pt x="164" y="463"/>
                  </a:lnTo>
                  <a:lnTo>
                    <a:pt x="146" y="406"/>
                  </a:lnTo>
                  <a:lnTo>
                    <a:pt x="113" y="388"/>
                  </a:lnTo>
                  <a:lnTo>
                    <a:pt x="113" y="327"/>
                  </a:lnTo>
                  <a:lnTo>
                    <a:pt x="79" y="335"/>
                  </a:lnTo>
                  <a:lnTo>
                    <a:pt x="60" y="290"/>
                  </a:lnTo>
                  <a:lnTo>
                    <a:pt x="0" y="237"/>
                  </a:lnTo>
                  <a:lnTo>
                    <a:pt x="44" y="155"/>
                  </a:lnTo>
                  <a:lnTo>
                    <a:pt x="32" y="117"/>
                  </a:lnTo>
                  <a:lnTo>
                    <a:pt x="75" y="109"/>
                  </a:lnTo>
                  <a:lnTo>
                    <a:pt x="79" y="56"/>
                  </a:lnTo>
                  <a:lnTo>
                    <a:pt x="54" y="27"/>
                  </a:lnTo>
                  <a:close/>
                </a:path>
              </a:pathLst>
            </a:custGeom>
            <a:solidFill>
              <a:srgbClr val="FFFFFF"/>
            </a:solidFill>
            <a:ln w="6350" cap="flat" cmpd="sng">
              <a:solidFill>
                <a:srgbClr val="00004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p>
              <a:pPr fontAlgn="base">
                <a:spcBef>
                  <a:spcPct val="0"/>
                </a:spcBef>
                <a:spcAft>
                  <a:spcPct val="0"/>
                </a:spcAft>
                <a:defRPr/>
              </a:pPr>
              <a:endParaRPr lang="en-US" b="1" kern="0">
                <a:solidFill>
                  <a:srgbClr val="FFFFFF"/>
                </a:solidFill>
              </a:endParaRPr>
            </a:p>
          </p:txBody>
        </p:sp>
        <p:sp>
          <p:nvSpPr>
            <p:cNvPr id="93" name="Oval 68"/>
            <p:cNvSpPr>
              <a:spLocks noChangeArrowheads="1"/>
            </p:cNvSpPr>
            <p:nvPr/>
          </p:nvSpPr>
          <p:spPr bwMode="auto">
            <a:xfrm>
              <a:off x="4703" y="1766"/>
              <a:ext cx="92" cy="91"/>
            </a:xfrm>
            <a:prstGeom prst="ellipse">
              <a:avLst/>
            </a:prstGeom>
            <a:solidFill>
              <a:srgbClr val="FFFFFF"/>
            </a:solidFill>
            <a:ln w="6350">
              <a:solidFill>
                <a:srgbClr val="00008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fontAlgn="base" hangingPunct="1">
                <a:spcBef>
                  <a:spcPct val="0"/>
                </a:spcBef>
                <a:spcAft>
                  <a:spcPct val="0"/>
                </a:spcAft>
                <a:buNone/>
                <a:defRPr/>
              </a:pPr>
              <a:endParaRPr lang="en-US" altLang="en-US" sz="1800" b="1" kern="0">
                <a:solidFill>
                  <a:srgbClr val="FFFFFF"/>
                </a:solidFill>
              </a:endParaRPr>
            </a:p>
          </p:txBody>
        </p:sp>
      </p:grpSp>
      <p:sp>
        <p:nvSpPr>
          <p:cNvPr id="2" name="Title 1"/>
          <p:cNvSpPr>
            <a:spLocks noGrp="1"/>
          </p:cNvSpPr>
          <p:nvPr>
            <p:ph type="title"/>
          </p:nvPr>
        </p:nvSpPr>
        <p:spPr/>
        <p:txBody>
          <a:bodyPr>
            <a:normAutofit/>
          </a:bodyPr>
          <a:lstStyle/>
          <a:p>
            <a:r>
              <a:rPr lang="en-US" dirty="0"/>
              <a:t>Limitation: Genetically Unrelated Isolate Might Appear Same by PFGE</a:t>
            </a:r>
          </a:p>
        </p:txBody>
      </p:sp>
      <p:grpSp>
        <p:nvGrpSpPr>
          <p:cNvPr id="21" name="Group 57"/>
          <p:cNvGrpSpPr>
            <a:grpSpLocks/>
          </p:cNvGrpSpPr>
          <p:nvPr/>
        </p:nvGrpSpPr>
        <p:grpSpPr bwMode="auto">
          <a:xfrm>
            <a:off x="3677779" y="2556936"/>
            <a:ext cx="546100" cy="925513"/>
            <a:chOff x="1746090" y="1775931"/>
            <a:chExt cx="546154" cy="925904"/>
          </a:xfrm>
        </p:grpSpPr>
        <p:sp>
          <p:nvSpPr>
            <p:cNvPr id="22" name="Oval 195"/>
            <p:cNvSpPr>
              <a:spLocks noChangeArrowheads="1"/>
            </p:cNvSpPr>
            <p:nvPr/>
          </p:nvSpPr>
          <p:spPr bwMode="auto">
            <a:xfrm>
              <a:off x="1927743" y="1775931"/>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sp>
          <p:nvSpPr>
            <p:cNvPr id="23" name="Freeform 196"/>
            <p:cNvSpPr>
              <a:spLocks/>
            </p:cNvSpPr>
            <p:nvPr/>
          </p:nvSpPr>
          <p:spPr bwMode="auto">
            <a:xfrm>
              <a:off x="1746090" y="1937811"/>
              <a:ext cx="546154" cy="764024"/>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grpSp>
      <p:grpSp>
        <p:nvGrpSpPr>
          <p:cNvPr id="31" name="Group 30"/>
          <p:cNvGrpSpPr/>
          <p:nvPr/>
        </p:nvGrpSpPr>
        <p:grpSpPr>
          <a:xfrm>
            <a:off x="4019333" y="2697907"/>
            <a:ext cx="5056230" cy="2097770"/>
            <a:chOff x="2319335" y="2469307"/>
            <a:chExt cx="5056230" cy="2097770"/>
          </a:xfrm>
        </p:grpSpPr>
        <p:cxnSp>
          <p:nvCxnSpPr>
            <p:cNvPr id="33" name="Straight Connector 32"/>
            <p:cNvCxnSpPr/>
            <p:nvPr/>
          </p:nvCxnSpPr>
          <p:spPr bwMode="auto">
            <a:xfrm>
              <a:off x="3492482" y="3606952"/>
              <a:ext cx="3883083" cy="960124"/>
            </a:xfrm>
            <a:prstGeom prst="line">
              <a:avLst/>
            </a:prstGeom>
            <a:noFill/>
            <a:ln w="57150" cap="flat" cmpd="sng" algn="ctr">
              <a:solidFill>
                <a:schemeClr val="accent1"/>
              </a:solidFill>
              <a:prstDash val="sysDash"/>
              <a:round/>
              <a:headEnd type="none" w="med" len="med"/>
              <a:tailEnd type="none" w="med" len="med"/>
            </a:ln>
            <a:effectLst/>
          </p:spPr>
        </p:cxnSp>
        <p:cxnSp>
          <p:nvCxnSpPr>
            <p:cNvPr id="34" name="Straight Connector 33"/>
            <p:cNvCxnSpPr/>
            <p:nvPr/>
          </p:nvCxnSpPr>
          <p:spPr bwMode="auto">
            <a:xfrm>
              <a:off x="2319335" y="2649442"/>
              <a:ext cx="5056230" cy="1917634"/>
            </a:xfrm>
            <a:prstGeom prst="line">
              <a:avLst/>
            </a:prstGeom>
            <a:noFill/>
            <a:ln w="28575" cap="flat" cmpd="sng" algn="ctr">
              <a:solidFill>
                <a:srgbClr val="0033CC"/>
              </a:solidFill>
              <a:prstDash val="solid"/>
              <a:round/>
              <a:headEnd type="none" w="med" len="med"/>
              <a:tailEnd type="none" w="med" len="med"/>
            </a:ln>
            <a:effectLst/>
          </p:spPr>
        </p:cxnSp>
        <p:cxnSp>
          <p:nvCxnSpPr>
            <p:cNvPr id="35" name="Straight Connector 34"/>
            <p:cNvCxnSpPr/>
            <p:nvPr/>
          </p:nvCxnSpPr>
          <p:spPr bwMode="auto">
            <a:xfrm>
              <a:off x="4847450" y="2469307"/>
              <a:ext cx="2528115" cy="2097770"/>
            </a:xfrm>
            <a:prstGeom prst="line">
              <a:avLst/>
            </a:prstGeom>
            <a:noFill/>
            <a:ln w="28575" cap="flat" cmpd="sng" algn="ctr">
              <a:solidFill>
                <a:srgbClr val="0033CC"/>
              </a:solidFill>
              <a:prstDash val="solid"/>
              <a:round/>
              <a:headEnd type="none" w="med" len="med"/>
              <a:tailEnd type="none" w="med" len="med"/>
            </a:ln>
            <a:effectLst/>
          </p:spPr>
        </p:cxnSp>
      </p:grpSp>
      <p:grpSp>
        <p:nvGrpSpPr>
          <p:cNvPr id="24" name="Group 54"/>
          <p:cNvGrpSpPr>
            <a:grpSpLocks/>
          </p:cNvGrpSpPr>
          <p:nvPr/>
        </p:nvGrpSpPr>
        <p:grpSpPr bwMode="auto">
          <a:xfrm>
            <a:off x="4828015" y="3272689"/>
            <a:ext cx="546100" cy="927100"/>
            <a:chOff x="686050" y="2738626"/>
            <a:chExt cx="546154" cy="925904"/>
          </a:xfrm>
        </p:grpSpPr>
        <p:sp>
          <p:nvSpPr>
            <p:cNvPr id="25" name="Oval 162"/>
            <p:cNvSpPr>
              <a:spLocks noChangeArrowheads="1"/>
            </p:cNvSpPr>
            <p:nvPr/>
          </p:nvSpPr>
          <p:spPr bwMode="auto">
            <a:xfrm>
              <a:off x="867703" y="2738626"/>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sp>
          <p:nvSpPr>
            <p:cNvPr id="26" name="Freeform 163"/>
            <p:cNvSpPr>
              <a:spLocks/>
            </p:cNvSpPr>
            <p:nvPr/>
          </p:nvSpPr>
          <p:spPr bwMode="auto">
            <a:xfrm>
              <a:off x="686050" y="2900506"/>
              <a:ext cx="546154" cy="764024"/>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grpSp>
      <p:grpSp>
        <p:nvGrpSpPr>
          <p:cNvPr id="27" name="Group 76"/>
          <p:cNvGrpSpPr>
            <a:grpSpLocks/>
          </p:cNvGrpSpPr>
          <p:nvPr/>
        </p:nvGrpSpPr>
        <p:grpSpPr bwMode="auto">
          <a:xfrm>
            <a:off x="6261696" y="2337553"/>
            <a:ext cx="455613" cy="923925"/>
            <a:chOff x="1257300" y="2639095"/>
            <a:chExt cx="455327" cy="923451"/>
          </a:xfrm>
        </p:grpSpPr>
        <p:sp>
          <p:nvSpPr>
            <p:cNvPr id="28" name="Freeform 171"/>
            <p:cNvSpPr>
              <a:spLocks/>
            </p:cNvSpPr>
            <p:nvPr/>
          </p:nvSpPr>
          <p:spPr bwMode="auto">
            <a:xfrm>
              <a:off x="1257300" y="2796069"/>
              <a:ext cx="455327" cy="766477"/>
            </a:xfrm>
            <a:custGeom>
              <a:avLst/>
              <a:gdLst>
                <a:gd name="T0" fmla="*/ 2147483647 w 1981"/>
                <a:gd name="T1" fmla="*/ 2147483647 h 3921"/>
                <a:gd name="T2" fmla="*/ 2147483647 w 1981"/>
                <a:gd name="T3" fmla="*/ 2147483647 h 3921"/>
                <a:gd name="T4" fmla="*/ 2147483647 w 1981"/>
                <a:gd name="T5" fmla="*/ 2147483647 h 3921"/>
                <a:gd name="T6" fmla="*/ 2147483647 w 1981"/>
                <a:gd name="T7" fmla="*/ 2147483647 h 3921"/>
                <a:gd name="T8" fmla="*/ 2147483647 w 1981"/>
                <a:gd name="T9" fmla="*/ 2147483647 h 3921"/>
                <a:gd name="T10" fmla="*/ 2147483647 w 1981"/>
                <a:gd name="T11" fmla="*/ 2147483647 h 3921"/>
                <a:gd name="T12" fmla="*/ 2147483647 w 1981"/>
                <a:gd name="T13" fmla="*/ 2147483647 h 3921"/>
                <a:gd name="T14" fmla="*/ 2147483647 w 1981"/>
                <a:gd name="T15" fmla="*/ 2147483647 h 3921"/>
                <a:gd name="T16" fmla="*/ 2147483647 w 1981"/>
                <a:gd name="T17" fmla="*/ 2147483647 h 3921"/>
                <a:gd name="T18" fmla="*/ 2147483647 w 1981"/>
                <a:gd name="T19" fmla="*/ 2147483647 h 3921"/>
                <a:gd name="T20" fmla="*/ 2147483647 w 1981"/>
                <a:gd name="T21" fmla="*/ 2147483647 h 3921"/>
                <a:gd name="T22" fmla="*/ 2147483647 w 1981"/>
                <a:gd name="T23" fmla="*/ 2147483647 h 3921"/>
                <a:gd name="T24" fmla="*/ 2147483647 w 1981"/>
                <a:gd name="T25" fmla="*/ 2147483647 h 3921"/>
                <a:gd name="T26" fmla="*/ 2147483647 w 1981"/>
                <a:gd name="T27" fmla="*/ 2147483647 h 3921"/>
                <a:gd name="T28" fmla="*/ 2147483647 w 1981"/>
                <a:gd name="T29" fmla="*/ 2147483647 h 3921"/>
                <a:gd name="T30" fmla="*/ 2147483647 w 1981"/>
                <a:gd name="T31" fmla="*/ 2147483647 h 3921"/>
                <a:gd name="T32" fmla="*/ 2147483647 w 1981"/>
                <a:gd name="T33" fmla="*/ 2147483647 h 3921"/>
                <a:gd name="T34" fmla="*/ 2147483647 w 1981"/>
                <a:gd name="T35" fmla="*/ 2147483647 h 3921"/>
                <a:gd name="T36" fmla="*/ 2147483647 w 1981"/>
                <a:gd name="T37" fmla="*/ 0 h 3921"/>
                <a:gd name="T38" fmla="*/ 2147483647 w 1981"/>
                <a:gd name="T39" fmla="*/ 0 h 3921"/>
                <a:gd name="T40" fmla="*/ 2147483647 w 1981"/>
                <a:gd name="T41" fmla="*/ 2147483647 h 3921"/>
                <a:gd name="T42" fmla="*/ 2147483647 w 1981"/>
                <a:gd name="T43" fmla="*/ 2147483647 h 3921"/>
                <a:gd name="T44" fmla="*/ 2147483647 w 1981"/>
                <a:gd name="T45" fmla="*/ 2147483647 h 3921"/>
                <a:gd name="T46" fmla="*/ 2147483647 w 1981"/>
                <a:gd name="T47" fmla="*/ 2147483647 h 3921"/>
                <a:gd name="T48" fmla="*/ 2147483647 w 1981"/>
                <a:gd name="T49" fmla="*/ 2147483647 h 3921"/>
                <a:gd name="T50" fmla="*/ 2147483647 w 1981"/>
                <a:gd name="T51" fmla="*/ 2147483647 h 3921"/>
                <a:gd name="T52" fmla="*/ 2147483647 w 1981"/>
                <a:gd name="T53" fmla="*/ 2147483647 h 3921"/>
                <a:gd name="T54" fmla="*/ 2147483647 w 1981"/>
                <a:gd name="T55" fmla="*/ 2147483647 h 3921"/>
                <a:gd name="T56" fmla="*/ 2147483647 w 1981"/>
                <a:gd name="T57" fmla="*/ 2147483647 h 3921"/>
                <a:gd name="T58" fmla="*/ 2147483647 w 1981"/>
                <a:gd name="T59" fmla="*/ 2147483647 h 3921"/>
                <a:gd name="T60" fmla="*/ 2147483647 w 1981"/>
                <a:gd name="T61" fmla="*/ 2147483647 h 3921"/>
                <a:gd name="T62" fmla="*/ 2147483647 w 1981"/>
                <a:gd name="T63" fmla="*/ 2147483647 h 3921"/>
                <a:gd name="T64" fmla="*/ 2147483647 w 1981"/>
                <a:gd name="T65" fmla="*/ 2147483647 h 3921"/>
                <a:gd name="T66" fmla="*/ 2147483647 w 1981"/>
                <a:gd name="T67" fmla="*/ 2147483647 h 3921"/>
                <a:gd name="T68" fmla="*/ 2147483647 w 1981"/>
                <a:gd name="T69" fmla="*/ 2147483647 h 3921"/>
                <a:gd name="T70" fmla="*/ 2147483647 w 1981"/>
                <a:gd name="T71" fmla="*/ 2147483647 h 3921"/>
                <a:gd name="T72" fmla="*/ 2147483647 w 1981"/>
                <a:gd name="T73" fmla="*/ 2147483647 h 3921"/>
                <a:gd name="T74" fmla="*/ 2147483647 w 1981"/>
                <a:gd name="T75" fmla="*/ 2147483647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rgbClr val="003366"/>
            </a:solidFill>
            <a:ln w="15875">
              <a:solidFill>
                <a:srgbClr val="333333"/>
              </a:solidFill>
              <a:round/>
              <a:headEnd/>
              <a:tailEnd/>
            </a:ln>
          </p:spPr>
          <p:txBody>
            <a:bodyPr/>
            <a:lstStyle/>
            <a:p>
              <a:endParaRPr lang="en-US">
                <a:solidFill>
                  <a:srgbClr val="000000"/>
                </a:solidFill>
              </a:endParaRPr>
            </a:p>
          </p:txBody>
        </p:sp>
        <p:sp>
          <p:nvSpPr>
            <p:cNvPr id="29" name="Oval 172"/>
            <p:cNvSpPr>
              <a:spLocks noChangeArrowheads="1"/>
            </p:cNvSpPr>
            <p:nvPr/>
          </p:nvSpPr>
          <p:spPr bwMode="auto">
            <a:xfrm>
              <a:off x="1395930" y="2639095"/>
              <a:ext cx="182848" cy="141032"/>
            </a:xfrm>
            <a:prstGeom prst="ellipse">
              <a:avLst/>
            </a:prstGeom>
            <a:solidFill>
              <a:srgbClr val="003366"/>
            </a:solidFill>
            <a:ln w="15875">
              <a:solidFill>
                <a:srgbClr val="333333"/>
              </a:solidFill>
              <a:round/>
              <a:headEnd/>
              <a:tailEnd/>
            </a:ln>
          </p:spPr>
          <p:txBody>
            <a:bodyPr/>
            <a:lstStyle/>
            <a:p>
              <a:endParaRPr lang="en-US">
                <a:solidFill>
                  <a:srgbClr val="000000"/>
                </a:solidFill>
              </a:endParaRPr>
            </a:p>
          </p:txBody>
        </p:sp>
      </p:grpSp>
      <p:pic>
        <p:nvPicPr>
          <p:cNvPr id="3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57094" y="5300660"/>
            <a:ext cx="2369009" cy="14971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37"/>
          <p:cNvSpPr txBox="1"/>
          <p:nvPr/>
        </p:nvSpPr>
        <p:spPr>
          <a:xfrm>
            <a:off x="6416792" y="4960017"/>
            <a:ext cx="366434" cy="830997"/>
          </a:xfrm>
          <a:prstGeom prst="rect">
            <a:avLst/>
          </a:prstGeom>
          <a:noFill/>
        </p:spPr>
        <p:txBody>
          <a:bodyPr wrap="square" rtlCol="0">
            <a:spAutoFit/>
          </a:bodyPr>
          <a:lstStyle/>
          <a:p>
            <a:r>
              <a:rPr lang="en-US" sz="4800" dirty="0">
                <a:solidFill>
                  <a:srgbClr val="000000"/>
                </a:solidFill>
              </a:rPr>
              <a:t>=</a:t>
            </a:r>
          </a:p>
        </p:txBody>
      </p:sp>
      <p:pic>
        <p:nvPicPr>
          <p:cNvPr id="39" name="Picture 3" descr="C:\Users\vie1\AppData\Local\Microsoft\Windows\Temporary Internet Files\Content.IE5\U5B1KX0J\MP900305868[1].jpg"/>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020412" y="4848421"/>
            <a:ext cx="751989" cy="105418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Object 2"/>
          <p:cNvGraphicFramePr>
            <a:graphicFrameLocks noChangeAspect="1"/>
          </p:cNvGraphicFramePr>
          <p:nvPr/>
        </p:nvGraphicFramePr>
        <p:xfrm>
          <a:off x="8382001" y="1828800"/>
          <a:ext cx="1969629" cy="1230212"/>
        </p:xfrm>
        <a:graphic>
          <a:graphicData uri="http://schemas.openxmlformats.org/presentationml/2006/ole">
            <mc:AlternateContent xmlns:mc="http://schemas.openxmlformats.org/markup-compatibility/2006">
              <mc:Choice xmlns:v="urn:schemas-microsoft-com:vml" Requires="v">
                <p:oleObj name="Photo Editor Photo" r:id="rId5" imgW="3048426" imgH="1848108" progId="">
                  <p:embed/>
                </p:oleObj>
              </mc:Choice>
              <mc:Fallback>
                <p:oleObj name="Photo Editor Photo" r:id="rId5" imgW="3048426" imgH="1848108" progId="">
                  <p:embed/>
                  <p:pic>
                    <p:nvPicPr>
                      <p:cNvPr id="3"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1" y="1828800"/>
                        <a:ext cx="1969629" cy="1230212"/>
                      </a:xfrm>
                      <a:prstGeom prst="rect">
                        <a:avLst/>
                      </a:prstGeom>
                      <a:noFill/>
                      <a:ln>
                        <a:noFill/>
                      </a:ln>
                    </p:spPr>
                  </p:pic>
                </p:oleObj>
              </mc:Fallback>
            </mc:AlternateContent>
          </a:graphicData>
        </a:graphic>
      </p:graphicFrame>
      <p:sp>
        <p:nvSpPr>
          <p:cNvPr id="116" name="Oval 213"/>
          <p:cNvSpPr>
            <a:spLocks noChangeArrowheads="1"/>
          </p:cNvSpPr>
          <p:nvPr/>
        </p:nvSpPr>
        <p:spPr bwMode="auto">
          <a:xfrm>
            <a:off x="7778694" y="2267068"/>
            <a:ext cx="182830" cy="140972"/>
          </a:xfrm>
          <a:prstGeom prst="ellipse">
            <a:avLst/>
          </a:prstGeom>
          <a:solidFill>
            <a:schemeClr val="bg1">
              <a:lumMod val="60000"/>
              <a:lumOff val="40000"/>
            </a:schemeClr>
          </a:solidFill>
          <a:ln w="15875">
            <a:solidFill>
              <a:srgbClr val="333333"/>
            </a:solidFill>
            <a:round/>
            <a:headEnd/>
            <a:tailEnd/>
          </a:ln>
        </p:spPr>
        <p:txBody>
          <a:bodyPr/>
          <a:lstStyle/>
          <a:p>
            <a:endParaRPr lang="en-US">
              <a:solidFill>
                <a:srgbClr val="000000"/>
              </a:solidFill>
            </a:endParaRPr>
          </a:p>
        </p:txBody>
      </p:sp>
      <p:sp>
        <p:nvSpPr>
          <p:cNvPr id="118" name="Freeform 228"/>
          <p:cNvSpPr>
            <a:spLocks/>
          </p:cNvSpPr>
          <p:nvPr/>
        </p:nvSpPr>
        <p:spPr bwMode="auto">
          <a:xfrm>
            <a:off x="6989286" y="3602220"/>
            <a:ext cx="455612" cy="766871"/>
          </a:xfrm>
          <a:custGeom>
            <a:avLst/>
            <a:gdLst>
              <a:gd name="T0" fmla="*/ 2147483647 w 1981"/>
              <a:gd name="T1" fmla="*/ 2147483647 h 3921"/>
              <a:gd name="T2" fmla="*/ 2147483647 w 1981"/>
              <a:gd name="T3" fmla="*/ 2147483647 h 3921"/>
              <a:gd name="T4" fmla="*/ 2147483647 w 1981"/>
              <a:gd name="T5" fmla="*/ 2147483647 h 3921"/>
              <a:gd name="T6" fmla="*/ 2147483647 w 1981"/>
              <a:gd name="T7" fmla="*/ 2147483647 h 3921"/>
              <a:gd name="T8" fmla="*/ 2147483647 w 1981"/>
              <a:gd name="T9" fmla="*/ 2147483647 h 3921"/>
              <a:gd name="T10" fmla="*/ 2147483647 w 1981"/>
              <a:gd name="T11" fmla="*/ 2147483647 h 3921"/>
              <a:gd name="T12" fmla="*/ 2147483647 w 1981"/>
              <a:gd name="T13" fmla="*/ 2147483647 h 3921"/>
              <a:gd name="T14" fmla="*/ 2147483647 w 1981"/>
              <a:gd name="T15" fmla="*/ 2147483647 h 3921"/>
              <a:gd name="T16" fmla="*/ 2147483647 w 1981"/>
              <a:gd name="T17" fmla="*/ 2147483647 h 3921"/>
              <a:gd name="T18" fmla="*/ 2147483647 w 1981"/>
              <a:gd name="T19" fmla="*/ 2147483647 h 3921"/>
              <a:gd name="T20" fmla="*/ 2147483647 w 1981"/>
              <a:gd name="T21" fmla="*/ 2147483647 h 3921"/>
              <a:gd name="T22" fmla="*/ 2147483647 w 1981"/>
              <a:gd name="T23" fmla="*/ 2147483647 h 3921"/>
              <a:gd name="T24" fmla="*/ 2147483647 w 1981"/>
              <a:gd name="T25" fmla="*/ 2147483647 h 3921"/>
              <a:gd name="T26" fmla="*/ 2147483647 w 1981"/>
              <a:gd name="T27" fmla="*/ 2147483647 h 3921"/>
              <a:gd name="T28" fmla="*/ 2147483647 w 1981"/>
              <a:gd name="T29" fmla="*/ 2147483647 h 3921"/>
              <a:gd name="T30" fmla="*/ 2147483647 w 1981"/>
              <a:gd name="T31" fmla="*/ 2147483647 h 3921"/>
              <a:gd name="T32" fmla="*/ 2147483647 w 1981"/>
              <a:gd name="T33" fmla="*/ 2147483647 h 3921"/>
              <a:gd name="T34" fmla="*/ 2147483647 w 1981"/>
              <a:gd name="T35" fmla="*/ 2147483647 h 3921"/>
              <a:gd name="T36" fmla="*/ 2147483647 w 1981"/>
              <a:gd name="T37" fmla="*/ 0 h 3921"/>
              <a:gd name="T38" fmla="*/ 2147483647 w 1981"/>
              <a:gd name="T39" fmla="*/ 0 h 3921"/>
              <a:gd name="T40" fmla="*/ 2147483647 w 1981"/>
              <a:gd name="T41" fmla="*/ 2147483647 h 3921"/>
              <a:gd name="T42" fmla="*/ 2147483647 w 1981"/>
              <a:gd name="T43" fmla="*/ 2147483647 h 3921"/>
              <a:gd name="T44" fmla="*/ 2147483647 w 1981"/>
              <a:gd name="T45" fmla="*/ 2147483647 h 3921"/>
              <a:gd name="T46" fmla="*/ 2147483647 w 1981"/>
              <a:gd name="T47" fmla="*/ 2147483647 h 3921"/>
              <a:gd name="T48" fmla="*/ 2147483647 w 1981"/>
              <a:gd name="T49" fmla="*/ 2147483647 h 3921"/>
              <a:gd name="T50" fmla="*/ 2147483647 w 1981"/>
              <a:gd name="T51" fmla="*/ 2147483647 h 3921"/>
              <a:gd name="T52" fmla="*/ 2147483647 w 1981"/>
              <a:gd name="T53" fmla="*/ 2147483647 h 3921"/>
              <a:gd name="T54" fmla="*/ 2147483647 w 1981"/>
              <a:gd name="T55" fmla="*/ 2147483647 h 3921"/>
              <a:gd name="T56" fmla="*/ 2147483647 w 1981"/>
              <a:gd name="T57" fmla="*/ 2147483647 h 3921"/>
              <a:gd name="T58" fmla="*/ 2147483647 w 1981"/>
              <a:gd name="T59" fmla="*/ 2147483647 h 3921"/>
              <a:gd name="T60" fmla="*/ 2147483647 w 1981"/>
              <a:gd name="T61" fmla="*/ 2147483647 h 3921"/>
              <a:gd name="T62" fmla="*/ 2147483647 w 1981"/>
              <a:gd name="T63" fmla="*/ 2147483647 h 3921"/>
              <a:gd name="T64" fmla="*/ 2147483647 w 1981"/>
              <a:gd name="T65" fmla="*/ 2147483647 h 3921"/>
              <a:gd name="T66" fmla="*/ 2147483647 w 1981"/>
              <a:gd name="T67" fmla="*/ 2147483647 h 3921"/>
              <a:gd name="T68" fmla="*/ 2147483647 w 1981"/>
              <a:gd name="T69" fmla="*/ 2147483647 h 3921"/>
              <a:gd name="T70" fmla="*/ 2147483647 w 1981"/>
              <a:gd name="T71" fmla="*/ 2147483647 h 3921"/>
              <a:gd name="T72" fmla="*/ 2147483647 w 1981"/>
              <a:gd name="T73" fmla="*/ 2147483647 h 3921"/>
              <a:gd name="T74" fmla="*/ 2147483647 w 1981"/>
              <a:gd name="T75" fmla="*/ 2147483647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chemeClr val="tx1"/>
          </a:solidFill>
          <a:ln w="15875">
            <a:solidFill>
              <a:srgbClr val="333333"/>
            </a:solidFill>
            <a:round/>
            <a:headEnd/>
            <a:tailEnd/>
          </a:ln>
        </p:spPr>
        <p:txBody>
          <a:bodyPr/>
          <a:lstStyle/>
          <a:p>
            <a:endParaRPr lang="en-US">
              <a:solidFill>
                <a:srgbClr val="000000"/>
              </a:solidFill>
            </a:endParaRPr>
          </a:p>
        </p:txBody>
      </p:sp>
      <p:sp>
        <p:nvSpPr>
          <p:cNvPr id="117" name="Freeform 214"/>
          <p:cNvSpPr>
            <a:spLocks/>
          </p:cNvSpPr>
          <p:nvPr/>
        </p:nvSpPr>
        <p:spPr bwMode="auto">
          <a:xfrm>
            <a:off x="7597059" y="2428883"/>
            <a:ext cx="546100" cy="763701"/>
          </a:xfrm>
          <a:custGeom>
            <a:avLst/>
            <a:gdLst>
              <a:gd name="T0" fmla="*/ 2147483647 w 2376"/>
              <a:gd name="T1" fmla="*/ 0 h 3907"/>
              <a:gd name="T2" fmla="*/ 2147483647 w 2376"/>
              <a:gd name="T3" fmla="*/ 2147483647 h 3907"/>
              <a:gd name="T4" fmla="*/ 2147483647 w 2376"/>
              <a:gd name="T5" fmla="*/ 2147483647 h 3907"/>
              <a:gd name="T6" fmla="*/ 2147483647 w 2376"/>
              <a:gd name="T7" fmla="*/ 2147483647 h 3907"/>
              <a:gd name="T8" fmla="*/ 2147483647 w 2376"/>
              <a:gd name="T9" fmla="*/ 2147483647 h 3907"/>
              <a:gd name="T10" fmla="*/ 0 w 2376"/>
              <a:gd name="T11" fmla="*/ 2147483647 h 3907"/>
              <a:gd name="T12" fmla="*/ 2147483647 w 2376"/>
              <a:gd name="T13" fmla="*/ 2147483647 h 3907"/>
              <a:gd name="T14" fmla="*/ 2147483647 w 2376"/>
              <a:gd name="T15" fmla="*/ 2147483647 h 3907"/>
              <a:gd name="T16" fmla="*/ 2147483647 w 2376"/>
              <a:gd name="T17" fmla="*/ 2147483647 h 3907"/>
              <a:gd name="T18" fmla="*/ 2147483647 w 2376"/>
              <a:gd name="T19" fmla="*/ 2147483647 h 3907"/>
              <a:gd name="T20" fmla="*/ 2147483647 w 2376"/>
              <a:gd name="T21" fmla="*/ 2147483647 h 3907"/>
              <a:gd name="T22" fmla="*/ 2147483647 w 2376"/>
              <a:gd name="T23" fmla="*/ 2147483647 h 3907"/>
              <a:gd name="T24" fmla="*/ 2147483647 w 2376"/>
              <a:gd name="T25" fmla="*/ 2147483647 h 3907"/>
              <a:gd name="T26" fmla="*/ 2147483647 w 2376"/>
              <a:gd name="T27" fmla="*/ 2147483647 h 3907"/>
              <a:gd name="T28" fmla="*/ 2147483647 w 2376"/>
              <a:gd name="T29" fmla="*/ 2147483647 h 3907"/>
              <a:gd name="T30" fmla="*/ 2147483647 w 2376"/>
              <a:gd name="T31" fmla="*/ 2147483647 h 3907"/>
              <a:gd name="T32" fmla="*/ 2147483647 w 2376"/>
              <a:gd name="T33" fmla="*/ 2147483647 h 3907"/>
              <a:gd name="T34" fmla="*/ 2147483647 w 2376"/>
              <a:gd name="T35" fmla="*/ 2147483647 h 3907"/>
              <a:gd name="T36" fmla="*/ 2147483647 w 2376"/>
              <a:gd name="T37" fmla="*/ 2147483647 h 3907"/>
              <a:gd name="T38" fmla="*/ 2147483647 w 2376"/>
              <a:gd name="T39" fmla="*/ 2147483647 h 3907"/>
              <a:gd name="T40" fmla="*/ 2147483647 w 2376"/>
              <a:gd name="T41" fmla="*/ 2147483647 h 3907"/>
              <a:gd name="T42" fmla="*/ 2147483647 w 2376"/>
              <a:gd name="T43" fmla="*/ 2147483647 h 3907"/>
              <a:gd name="T44" fmla="*/ 2147483647 w 2376"/>
              <a:gd name="T45" fmla="*/ 2147483647 h 3907"/>
              <a:gd name="T46" fmla="*/ 2147483647 w 2376"/>
              <a:gd name="T47" fmla="*/ 2147483647 h 3907"/>
              <a:gd name="T48" fmla="*/ 2147483647 w 2376"/>
              <a:gd name="T49" fmla="*/ 2147483647 h 3907"/>
              <a:gd name="T50" fmla="*/ 2147483647 w 2376"/>
              <a:gd name="T51" fmla="*/ 2147483647 h 3907"/>
              <a:gd name="T52" fmla="*/ 2147483647 w 2376"/>
              <a:gd name="T53" fmla="*/ 2147483647 h 3907"/>
              <a:gd name="T54" fmla="*/ 2147483647 w 2376"/>
              <a:gd name="T55" fmla="*/ 2147483647 h 3907"/>
              <a:gd name="T56" fmla="*/ 2147483647 w 2376"/>
              <a:gd name="T57" fmla="*/ 2147483647 h 3907"/>
              <a:gd name="T58" fmla="*/ 2147483647 w 2376"/>
              <a:gd name="T59" fmla="*/ 2147483647 h 3907"/>
              <a:gd name="T60" fmla="*/ 2147483647 w 2376"/>
              <a:gd name="T61" fmla="*/ 2147483647 h 3907"/>
              <a:gd name="T62" fmla="*/ 2147483647 w 2376"/>
              <a:gd name="T63" fmla="*/ 2147483647 h 3907"/>
              <a:gd name="T64" fmla="*/ 2147483647 w 2376"/>
              <a:gd name="T65" fmla="*/ 2147483647 h 3907"/>
              <a:gd name="T66" fmla="*/ 2147483647 w 2376"/>
              <a:gd name="T67" fmla="*/ 2147483647 h 3907"/>
              <a:gd name="T68" fmla="*/ 2147483647 w 2376"/>
              <a:gd name="T69" fmla="*/ 2147483647 h 3907"/>
              <a:gd name="T70" fmla="*/ 2147483647 w 2376"/>
              <a:gd name="T71" fmla="*/ 2147483647 h 3907"/>
              <a:gd name="T72" fmla="*/ 2147483647 w 2376"/>
              <a:gd name="T73" fmla="*/ 2147483647 h 3907"/>
              <a:gd name="T74" fmla="*/ 2147483647 w 2376"/>
              <a:gd name="T75" fmla="*/ 0 h 390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376"/>
              <a:gd name="T115" fmla="*/ 0 h 3907"/>
              <a:gd name="T116" fmla="*/ 2376 w 2376"/>
              <a:gd name="T117" fmla="*/ 3907 h 390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376" h="3907">
                <a:moveTo>
                  <a:pt x="1183" y="0"/>
                </a:moveTo>
                <a:lnTo>
                  <a:pt x="852" y="0"/>
                </a:lnTo>
                <a:lnTo>
                  <a:pt x="852" y="4"/>
                </a:lnTo>
                <a:lnTo>
                  <a:pt x="711" y="40"/>
                </a:lnTo>
                <a:lnTo>
                  <a:pt x="611" y="99"/>
                </a:lnTo>
                <a:lnTo>
                  <a:pt x="520" y="211"/>
                </a:lnTo>
                <a:lnTo>
                  <a:pt x="403" y="412"/>
                </a:lnTo>
                <a:lnTo>
                  <a:pt x="399" y="430"/>
                </a:lnTo>
                <a:lnTo>
                  <a:pt x="6" y="1644"/>
                </a:lnTo>
                <a:lnTo>
                  <a:pt x="3" y="1651"/>
                </a:lnTo>
                <a:lnTo>
                  <a:pt x="0" y="1690"/>
                </a:lnTo>
                <a:lnTo>
                  <a:pt x="0" y="1706"/>
                </a:lnTo>
                <a:lnTo>
                  <a:pt x="1" y="1724"/>
                </a:lnTo>
                <a:lnTo>
                  <a:pt x="21" y="1774"/>
                </a:lnTo>
                <a:lnTo>
                  <a:pt x="54" y="1802"/>
                </a:lnTo>
                <a:lnTo>
                  <a:pt x="76" y="1808"/>
                </a:lnTo>
                <a:lnTo>
                  <a:pt x="99" y="1810"/>
                </a:lnTo>
                <a:lnTo>
                  <a:pt x="145" y="1802"/>
                </a:lnTo>
                <a:lnTo>
                  <a:pt x="191" y="1776"/>
                </a:lnTo>
                <a:lnTo>
                  <a:pt x="230" y="1738"/>
                </a:lnTo>
                <a:lnTo>
                  <a:pt x="257" y="1687"/>
                </a:lnTo>
                <a:lnTo>
                  <a:pt x="254" y="1699"/>
                </a:lnTo>
                <a:lnTo>
                  <a:pt x="711" y="573"/>
                </a:lnTo>
                <a:lnTo>
                  <a:pt x="719" y="573"/>
                </a:lnTo>
                <a:lnTo>
                  <a:pt x="775" y="576"/>
                </a:lnTo>
                <a:lnTo>
                  <a:pt x="224" y="2442"/>
                </a:lnTo>
                <a:lnTo>
                  <a:pt x="794" y="2442"/>
                </a:lnTo>
                <a:lnTo>
                  <a:pt x="798" y="3771"/>
                </a:lnTo>
                <a:lnTo>
                  <a:pt x="814" y="3829"/>
                </a:lnTo>
                <a:lnTo>
                  <a:pt x="852" y="3871"/>
                </a:lnTo>
                <a:lnTo>
                  <a:pt x="904" y="3895"/>
                </a:lnTo>
                <a:lnTo>
                  <a:pt x="963" y="3905"/>
                </a:lnTo>
                <a:lnTo>
                  <a:pt x="1023" y="3899"/>
                </a:lnTo>
                <a:lnTo>
                  <a:pt x="1075" y="3875"/>
                </a:lnTo>
                <a:lnTo>
                  <a:pt x="1115" y="3835"/>
                </a:lnTo>
                <a:lnTo>
                  <a:pt x="1135" y="3775"/>
                </a:lnTo>
                <a:lnTo>
                  <a:pt x="1128" y="2435"/>
                </a:lnTo>
                <a:lnTo>
                  <a:pt x="1128" y="2442"/>
                </a:lnTo>
                <a:lnTo>
                  <a:pt x="1195" y="2442"/>
                </a:lnTo>
                <a:lnTo>
                  <a:pt x="1248" y="2442"/>
                </a:lnTo>
                <a:lnTo>
                  <a:pt x="1248" y="3775"/>
                </a:lnTo>
                <a:lnTo>
                  <a:pt x="1264" y="3833"/>
                </a:lnTo>
                <a:lnTo>
                  <a:pt x="1303" y="3874"/>
                </a:lnTo>
                <a:lnTo>
                  <a:pt x="1356" y="3898"/>
                </a:lnTo>
                <a:lnTo>
                  <a:pt x="1415" y="3907"/>
                </a:lnTo>
                <a:lnTo>
                  <a:pt x="1474" y="3900"/>
                </a:lnTo>
                <a:lnTo>
                  <a:pt x="1527" y="3874"/>
                </a:lnTo>
                <a:lnTo>
                  <a:pt x="1565" y="3832"/>
                </a:lnTo>
                <a:lnTo>
                  <a:pt x="1584" y="3771"/>
                </a:lnTo>
                <a:lnTo>
                  <a:pt x="1584" y="2442"/>
                </a:lnTo>
                <a:lnTo>
                  <a:pt x="2152" y="2442"/>
                </a:lnTo>
                <a:lnTo>
                  <a:pt x="1598" y="576"/>
                </a:lnTo>
                <a:lnTo>
                  <a:pt x="1653" y="573"/>
                </a:lnTo>
                <a:lnTo>
                  <a:pt x="1661" y="573"/>
                </a:lnTo>
                <a:lnTo>
                  <a:pt x="2119" y="1699"/>
                </a:lnTo>
                <a:lnTo>
                  <a:pt x="2118" y="1687"/>
                </a:lnTo>
                <a:lnTo>
                  <a:pt x="2141" y="1735"/>
                </a:lnTo>
                <a:lnTo>
                  <a:pt x="2180" y="1774"/>
                </a:lnTo>
                <a:lnTo>
                  <a:pt x="2225" y="1799"/>
                </a:lnTo>
                <a:lnTo>
                  <a:pt x="2273" y="1810"/>
                </a:lnTo>
                <a:lnTo>
                  <a:pt x="2315" y="1803"/>
                </a:lnTo>
                <a:lnTo>
                  <a:pt x="2351" y="1775"/>
                </a:lnTo>
                <a:lnTo>
                  <a:pt x="2373" y="1726"/>
                </a:lnTo>
                <a:lnTo>
                  <a:pt x="2376" y="1692"/>
                </a:lnTo>
                <a:lnTo>
                  <a:pt x="2376" y="1673"/>
                </a:lnTo>
                <a:lnTo>
                  <a:pt x="2374" y="1651"/>
                </a:lnTo>
                <a:lnTo>
                  <a:pt x="2372" y="1644"/>
                </a:lnTo>
                <a:lnTo>
                  <a:pt x="1971" y="430"/>
                </a:lnTo>
                <a:lnTo>
                  <a:pt x="1970" y="412"/>
                </a:lnTo>
                <a:lnTo>
                  <a:pt x="1854" y="214"/>
                </a:lnTo>
                <a:lnTo>
                  <a:pt x="1763" y="101"/>
                </a:lnTo>
                <a:lnTo>
                  <a:pt x="1717" y="68"/>
                </a:lnTo>
                <a:lnTo>
                  <a:pt x="1663" y="43"/>
                </a:lnTo>
                <a:lnTo>
                  <a:pt x="1521" y="4"/>
                </a:lnTo>
                <a:lnTo>
                  <a:pt x="1521" y="0"/>
                </a:lnTo>
                <a:lnTo>
                  <a:pt x="1192" y="0"/>
                </a:lnTo>
                <a:lnTo>
                  <a:pt x="1183" y="0"/>
                </a:lnTo>
                <a:close/>
              </a:path>
            </a:pathLst>
          </a:custGeom>
          <a:solidFill>
            <a:schemeClr val="bg1">
              <a:lumMod val="60000"/>
              <a:lumOff val="40000"/>
            </a:schemeClr>
          </a:solidFill>
          <a:ln w="15875">
            <a:solidFill>
              <a:srgbClr val="333333"/>
            </a:solidFill>
            <a:round/>
            <a:headEnd/>
            <a:tailEnd/>
          </a:ln>
        </p:spPr>
        <p:txBody>
          <a:bodyPr/>
          <a:lstStyle/>
          <a:p>
            <a:endParaRPr lang="en-US">
              <a:solidFill>
                <a:srgbClr val="000000"/>
              </a:solidFill>
            </a:endParaRPr>
          </a:p>
        </p:txBody>
      </p:sp>
      <p:sp>
        <p:nvSpPr>
          <p:cNvPr id="119" name="Oval 229"/>
          <p:cNvSpPr>
            <a:spLocks noChangeArrowheads="1"/>
          </p:cNvSpPr>
          <p:nvPr/>
        </p:nvSpPr>
        <p:spPr bwMode="auto">
          <a:xfrm>
            <a:off x="7127999" y="3432571"/>
            <a:ext cx="182962" cy="141104"/>
          </a:xfrm>
          <a:prstGeom prst="ellipse">
            <a:avLst/>
          </a:prstGeom>
          <a:solidFill>
            <a:schemeClr val="tx1"/>
          </a:solidFill>
          <a:ln w="15875">
            <a:solidFill>
              <a:srgbClr val="333333"/>
            </a:solidFill>
            <a:round/>
            <a:headEnd/>
            <a:tailEnd/>
          </a:ln>
        </p:spPr>
        <p:txBody>
          <a:bodyPr/>
          <a:lstStyle/>
          <a:p>
            <a:endParaRPr lang="en-US">
              <a:solidFill>
                <a:srgbClr val="000000"/>
              </a:solidFill>
            </a:endParaRPr>
          </a:p>
        </p:txBody>
      </p:sp>
      <p:sp>
        <p:nvSpPr>
          <p:cNvPr id="120" name="Freeform 225"/>
          <p:cNvSpPr>
            <a:spLocks/>
          </p:cNvSpPr>
          <p:nvPr/>
        </p:nvSpPr>
        <p:spPr bwMode="auto">
          <a:xfrm>
            <a:off x="4918503" y="2103238"/>
            <a:ext cx="455613" cy="766763"/>
          </a:xfrm>
          <a:custGeom>
            <a:avLst/>
            <a:gdLst>
              <a:gd name="T0" fmla="*/ 52090008 w 1981"/>
              <a:gd name="T1" fmla="*/ 72145021 h 3921"/>
              <a:gd name="T2" fmla="*/ 52512697 w 1981"/>
              <a:gd name="T3" fmla="*/ 72030469 h 3921"/>
              <a:gd name="T4" fmla="*/ 56210705 w 1981"/>
              <a:gd name="T5" fmla="*/ 142341302 h 3921"/>
              <a:gd name="T6" fmla="*/ 57531406 w 1981"/>
              <a:gd name="T7" fmla="*/ 145895127 h 3921"/>
              <a:gd name="T8" fmla="*/ 63871060 w 1981"/>
              <a:gd name="T9" fmla="*/ 149334205 h 3921"/>
              <a:gd name="T10" fmla="*/ 72112453 w 1981"/>
              <a:gd name="T11" fmla="*/ 149410638 h 3921"/>
              <a:gd name="T12" fmla="*/ 78504958 w 1981"/>
              <a:gd name="T13" fmla="*/ 145971560 h 3921"/>
              <a:gd name="T14" fmla="*/ 79878523 w 1981"/>
              <a:gd name="T15" fmla="*/ 141806273 h 3921"/>
              <a:gd name="T16" fmla="*/ 84580273 w 1981"/>
              <a:gd name="T17" fmla="*/ 25755275 h 3921"/>
              <a:gd name="T18" fmla="*/ 85372786 w 1981"/>
              <a:gd name="T19" fmla="*/ 70234400 h 3921"/>
              <a:gd name="T20" fmla="*/ 90867048 w 1981"/>
              <a:gd name="T21" fmla="*/ 72909347 h 3921"/>
              <a:gd name="T22" fmla="*/ 93508450 w 1981"/>
              <a:gd name="T23" fmla="*/ 73176764 h 3921"/>
              <a:gd name="T24" fmla="*/ 97998971 w 1981"/>
              <a:gd name="T25" fmla="*/ 72909347 h 3921"/>
              <a:gd name="T26" fmla="*/ 103493233 w 1981"/>
              <a:gd name="T27" fmla="*/ 70157967 h 3921"/>
              <a:gd name="T28" fmla="*/ 104338610 w 1981"/>
              <a:gd name="T29" fmla="*/ 16966296 h 3921"/>
              <a:gd name="T30" fmla="*/ 100746102 w 1981"/>
              <a:gd name="T31" fmla="*/ 8253948 h 3921"/>
              <a:gd name="T32" fmla="*/ 95146340 w 1981"/>
              <a:gd name="T33" fmla="*/ 3821243 h 3921"/>
              <a:gd name="T34" fmla="*/ 87274540 w 1981"/>
              <a:gd name="T35" fmla="*/ 1069862 h 3921"/>
              <a:gd name="T36" fmla="*/ 78980281 w 1981"/>
              <a:gd name="T37" fmla="*/ 0 h 3921"/>
              <a:gd name="T38" fmla="*/ 25463836 w 1981"/>
              <a:gd name="T39" fmla="*/ 0 h 3921"/>
              <a:gd name="T40" fmla="*/ 19863844 w 1981"/>
              <a:gd name="T41" fmla="*/ 726013 h 3921"/>
              <a:gd name="T42" fmla="*/ 11411217 w 1981"/>
              <a:gd name="T43" fmla="*/ 3477394 h 3921"/>
              <a:gd name="T44" fmla="*/ 4807481 w 1981"/>
              <a:gd name="T45" fmla="*/ 7986336 h 3921"/>
              <a:gd name="T46" fmla="*/ 845377 w 1981"/>
              <a:gd name="T47" fmla="*/ 13718201 h 3921"/>
              <a:gd name="T48" fmla="*/ 158594 w 1981"/>
              <a:gd name="T49" fmla="*/ 67674199 h 3921"/>
              <a:gd name="T50" fmla="*/ 3486780 w 1981"/>
              <a:gd name="T51" fmla="*/ 71724739 h 3921"/>
              <a:gd name="T52" fmla="*/ 10090516 w 1981"/>
              <a:gd name="T53" fmla="*/ 73215078 h 3921"/>
              <a:gd name="T54" fmla="*/ 16641389 w 1981"/>
              <a:gd name="T55" fmla="*/ 71992155 h 3921"/>
              <a:gd name="T56" fmla="*/ 19969573 w 1981"/>
              <a:gd name="T57" fmla="*/ 67903497 h 3921"/>
              <a:gd name="T58" fmla="*/ 24460094 w 1981"/>
              <a:gd name="T59" fmla="*/ 25869826 h 3921"/>
              <a:gd name="T60" fmla="*/ 24565824 w 1981"/>
              <a:gd name="T61" fmla="*/ 142876330 h 3921"/>
              <a:gd name="T62" fmla="*/ 28422426 w 1981"/>
              <a:gd name="T63" fmla="*/ 148073164 h 3921"/>
              <a:gd name="T64" fmla="*/ 36294003 w 1981"/>
              <a:gd name="T65" fmla="*/ 149830920 h 3921"/>
              <a:gd name="T66" fmla="*/ 44112708 w 1981"/>
              <a:gd name="T67" fmla="*/ 148149597 h 3921"/>
              <a:gd name="T68" fmla="*/ 48180770 w 1981"/>
              <a:gd name="T69" fmla="*/ 142876330 h 3921"/>
              <a:gd name="T70" fmla="*/ 48286270 w 1981"/>
              <a:gd name="T71" fmla="*/ 72680049 h 3921"/>
              <a:gd name="T72" fmla="*/ 48286270 w 1981"/>
              <a:gd name="T73" fmla="*/ 72680049 h 3921"/>
              <a:gd name="T74" fmla="*/ 48444865 w 1981"/>
              <a:gd name="T75" fmla="*/ 72871033 h 3921"/>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981"/>
              <a:gd name="T115" fmla="*/ 0 h 3921"/>
              <a:gd name="T116" fmla="*/ 1981 w 1981"/>
              <a:gd name="T117" fmla="*/ 3921 h 3921"/>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981" h="3921">
                <a:moveTo>
                  <a:pt x="917" y="1907"/>
                </a:moveTo>
                <a:lnTo>
                  <a:pt x="986" y="1888"/>
                </a:lnTo>
                <a:lnTo>
                  <a:pt x="990" y="1882"/>
                </a:lnTo>
                <a:lnTo>
                  <a:pt x="994" y="1885"/>
                </a:lnTo>
                <a:lnTo>
                  <a:pt x="1064" y="1902"/>
                </a:lnTo>
                <a:lnTo>
                  <a:pt x="1064" y="3725"/>
                </a:lnTo>
                <a:lnTo>
                  <a:pt x="1066" y="3739"/>
                </a:lnTo>
                <a:lnTo>
                  <a:pt x="1089" y="3818"/>
                </a:lnTo>
                <a:lnTo>
                  <a:pt x="1140" y="3875"/>
                </a:lnTo>
                <a:lnTo>
                  <a:pt x="1209" y="3908"/>
                </a:lnTo>
                <a:lnTo>
                  <a:pt x="1289" y="3921"/>
                </a:lnTo>
                <a:lnTo>
                  <a:pt x="1365" y="3910"/>
                </a:lnTo>
                <a:lnTo>
                  <a:pt x="1435" y="3877"/>
                </a:lnTo>
                <a:lnTo>
                  <a:pt x="1486" y="3820"/>
                </a:lnTo>
                <a:lnTo>
                  <a:pt x="1510" y="3739"/>
                </a:lnTo>
                <a:lnTo>
                  <a:pt x="1512" y="3711"/>
                </a:lnTo>
                <a:lnTo>
                  <a:pt x="1512" y="677"/>
                </a:lnTo>
                <a:lnTo>
                  <a:pt x="1601" y="674"/>
                </a:lnTo>
                <a:lnTo>
                  <a:pt x="1596" y="1777"/>
                </a:lnTo>
                <a:lnTo>
                  <a:pt x="1616" y="1838"/>
                </a:lnTo>
                <a:lnTo>
                  <a:pt x="1661" y="1881"/>
                </a:lnTo>
                <a:lnTo>
                  <a:pt x="1720" y="1908"/>
                </a:lnTo>
                <a:lnTo>
                  <a:pt x="1753" y="1914"/>
                </a:lnTo>
                <a:lnTo>
                  <a:pt x="1770" y="1915"/>
                </a:lnTo>
                <a:lnTo>
                  <a:pt x="1789" y="1916"/>
                </a:lnTo>
                <a:lnTo>
                  <a:pt x="1855" y="1908"/>
                </a:lnTo>
                <a:lnTo>
                  <a:pt x="1915" y="1880"/>
                </a:lnTo>
                <a:lnTo>
                  <a:pt x="1959" y="1836"/>
                </a:lnTo>
                <a:lnTo>
                  <a:pt x="1981" y="1771"/>
                </a:lnTo>
                <a:lnTo>
                  <a:pt x="1975" y="444"/>
                </a:lnTo>
                <a:lnTo>
                  <a:pt x="1942" y="286"/>
                </a:lnTo>
                <a:lnTo>
                  <a:pt x="1907" y="216"/>
                </a:lnTo>
                <a:lnTo>
                  <a:pt x="1858" y="152"/>
                </a:lnTo>
                <a:lnTo>
                  <a:pt x="1801" y="100"/>
                </a:lnTo>
                <a:lnTo>
                  <a:pt x="1732" y="58"/>
                </a:lnTo>
                <a:lnTo>
                  <a:pt x="1652" y="28"/>
                </a:lnTo>
                <a:lnTo>
                  <a:pt x="1563" y="12"/>
                </a:lnTo>
                <a:lnTo>
                  <a:pt x="1495" y="0"/>
                </a:lnTo>
                <a:lnTo>
                  <a:pt x="1051" y="0"/>
                </a:lnTo>
                <a:lnTo>
                  <a:pt x="482" y="0"/>
                </a:lnTo>
                <a:lnTo>
                  <a:pt x="465" y="6"/>
                </a:lnTo>
                <a:lnTo>
                  <a:pt x="376" y="19"/>
                </a:lnTo>
                <a:lnTo>
                  <a:pt x="292" y="49"/>
                </a:lnTo>
                <a:lnTo>
                  <a:pt x="216" y="91"/>
                </a:lnTo>
                <a:lnTo>
                  <a:pt x="147" y="146"/>
                </a:lnTo>
                <a:lnTo>
                  <a:pt x="91" y="209"/>
                </a:lnTo>
                <a:lnTo>
                  <a:pt x="46" y="281"/>
                </a:lnTo>
                <a:lnTo>
                  <a:pt x="16" y="359"/>
                </a:lnTo>
                <a:lnTo>
                  <a:pt x="0" y="444"/>
                </a:lnTo>
                <a:lnTo>
                  <a:pt x="3" y="1771"/>
                </a:lnTo>
                <a:lnTo>
                  <a:pt x="23" y="1833"/>
                </a:lnTo>
                <a:lnTo>
                  <a:pt x="66" y="1877"/>
                </a:lnTo>
                <a:lnTo>
                  <a:pt x="125" y="1904"/>
                </a:lnTo>
                <a:lnTo>
                  <a:pt x="191" y="1916"/>
                </a:lnTo>
                <a:lnTo>
                  <a:pt x="255" y="1909"/>
                </a:lnTo>
                <a:lnTo>
                  <a:pt x="315" y="1884"/>
                </a:lnTo>
                <a:lnTo>
                  <a:pt x="357" y="1841"/>
                </a:lnTo>
                <a:lnTo>
                  <a:pt x="378" y="1777"/>
                </a:lnTo>
                <a:lnTo>
                  <a:pt x="376" y="674"/>
                </a:lnTo>
                <a:lnTo>
                  <a:pt x="463" y="677"/>
                </a:lnTo>
                <a:lnTo>
                  <a:pt x="463" y="3711"/>
                </a:lnTo>
                <a:lnTo>
                  <a:pt x="465" y="3739"/>
                </a:lnTo>
                <a:lnTo>
                  <a:pt x="487" y="3818"/>
                </a:lnTo>
                <a:lnTo>
                  <a:pt x="538" y="3875"/>
                </a:lnTo>
                <a:lnTo>
                  <a:pt x="608" y="3908"/>
                </a:lnTo>
                <a:lnTo>
                  <a:pt x="687" y="3921"/>
                </a:lnTo>
                <a:lnTo>
                  <a:pt x="764" y="3910"/>
                </a:lnTo>
                <a:lnTo>
                  <a:pt x="835" y="3877"/>
                </a:lnTo>
                <a:lnTo>
                  <a:pt x="886" y="3820"/>
                </a:lnTo>
                <a:lnTo>
                  <a:pt x="912" y="3739"/>
                </a:lnTo>
                <a:lnTo>
                  <a:pt x="914" y="3725"/>
                </a:lnTo>
                <a:lnTo>
                  <a:pt x="914" y="1902"/>
                </a:lnTo>
                <a:lnTo>
                  <a:pt x="986" y="1885"/>
                </a:lnTo>
                <a:lnTo>
                  <a:pt x="914" y="1902"/>
                </a:lnTo>
                <a:lnTo>
                  <a:pt x="914" y="3725"/>
                </a:lnTo>
                <a:lnTo>
                  <a:pt x="917" y="1907"/>
                </a:lnTo>
                <a:close/>
              </a:path>
            </a:pathLst>
          </a:custGeom>
          <a:solidFill>
            <a:schemeClr val="accent2"/>
          </a:solidFill>
          <a:ln w="15875">
            <a:solidFill>
              <a:srgbClr val="333333"/>
            </a:solidFill>
            <a:round/>
            <a:headEnd/>
            <a:tailEnd/>
          </a:ln>
        </p:spPr>
        <p:txBody>
          <a:bodyPr/>
          <a:lstStyle/>
          <a:p>
            <a:pPr>
              <a:defRPr/>
            </a:pPr>
            <a:endParaRPr lang="en-US">
              <a:solidFill>
                <a:srgbClr val="000000"/>
              </a:solidFill>
            </a:endParaRPr>
          </a:p>
        </p:txBody>
      </p:sp>
      <p:sp>
        <p:nvSpPr>
          <p:cNvPr id="121" name="Oval 226"/>
          <p:cNvSpPr>
            <a:spLocks noChangeArrowheads="1"/>
          </p:cNvSpPr>
          <p:nvPr/>
        </p:nvSpPr>
        <p:spPr bwMode="auto">
          <a:xfrm>
            <a:off x="5056615" y="1946076"/>
            <a:ext cx="184150" cy="141287"/>
          </a:xfrm>
          <a:prstGeom prst="ellipse">
            <a:avLst/>
          </a:prstGeom>
          <a:solidFill>
            <a:schemeClr val="accent2"/>
          </a:solidFill>
          <a:ln w="15875">
            <a:solidFill>
              <a:srgbClr val="333333"/>
            </a:solidFill>
            <a:round/>
            <a:headEnd/>
            <a:tailEnd/>
          </a:ln>
        </p:spPr>
        <p:txBody>
          <a:bodyPr/>
          <a:lstStyle/>
          <a:p>
            <a:pPr>
              <a:defRPr/>
            </a:pPr>
            <a:endParaRPr lang="en-US">
              <a:solidFill>
                <a:srgbClr val="000000"/>
              </a:solidFill>
            </a:endParaRPr>
          </a:p>
        </p:txBody>
      </p:sp>
      <p:sp>
        <p:nvSpPr>
          <p:cNvPr id="107" name="TextBox 106"/>
          <p:cNvSpPr txBox="1"/>
          <p:nvPr/>
        </p:nvSpPr>
        <p:spPr>
          <a:xfrm>
            <a:off x="7690943" y="4442797"/>
            <a:ext cx="541163" cy="461665"/>
          </a:xfrm>
          <a:prstGeom prst="rect">
            <a:avLst/>
          </a:prstGeom>
          <a:noFill/>
        </p:spPr>
        <p:txBody>
          <a:bodyPr wrap="square" rtlCol="0">
            <a:spAutoFit/>
          </a:bodyPr>
          <a:lstStyle/>
          <a:p>
            <a:r>
              <a:rPr lang="en-US" sz="2400" b="1" dirty="0">
                <a:solidFill>
                  <a:srgbClr val="0000FB"/>
                </a:solidFill>
              </a:rPr>
              <a:t>?</a:t>
            </a:r>
          </a:p>
        </p:txBody>
      </p:sp>
      <p:pic>
        <p:nvPicPr>
          <p:cNvPr id="108" name="Picture 3">
            <a:extLst>
              <a:ext uri="{FF2B5EF4-FFF2-40B4-BE49-F238E27FC236}">
                <a16:creationId xmlns:a16="http://schemas.microsoft.com/office/drawing/2014/main" id="{E0205ABC-1E29-48E7-B0C1-E5424D08FA0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162538" y="4336658"/>
            <a:ext cx="698865" cy="9180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68072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4415</TotalTime>
  <Words>2642</Words>
  <Application>Microsoft Office PowerPoint</Application>
  <PresentationFormat>Widescreen</PresentationFormat>
  <Paragraphs>472</Paragraphs>
  <Slides>54</Slides>
  <Notes>17</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54</vt:i4>
      </vt:variant>
    </vt:vector>
  </HeadingPairs>
  <TitlesOfParts>
    <vt:vector size="64" baseType="lpstr">
      <vt:lpstr>-apple-system</vt:lpstr>
      <vt:lpstr>Arial</vt:lpstr>
      <vt:lpstr>Calibri</vt:lpstr>
      <vt:lpstr>Calibri Light</vt:lpstr>
      <vt:lpstr>Courier New</vt:lpstr>
      <vt:lpstr>MS Sans Serif</vt:lpstr>
      <vt:lpstr>Source Sans Pro</vt:lpstr>
      <vt:lpstr>Wingdings</vt:lpstr>
      <vt:lpstr>Office Theme</vt:lpstr>
      <vt:lpstr>Photo Editor Photo</vt:lpstr>
      <vt:lpstr>Genomic Epidemiology</vt:lpstr>
      <vt:lpstr>Outline</vt:lpstr>
      <vt:lpstr>PowerPoint Presentation</vt:lpstr>
      <vt:lpstr>PowerPoint Presentation</vt:lpstr>
      <vt:lpstr>Listeria pilot project</vt:lpstr>
      <vt:lpstr>Why Listeria monocytogenes?</vt:lpstr>
      <vt:lpstr>The Problem: Detecting Outbreaks in an Increasingly Globalized Food System</vt:lpstr>
      <vt:lpstr>Limitations of  Pulsed-Field Gel Electrophoresis (PFGE)</vt:lpstr>
      <vt:lpstr>Limitation: Genetically Unrelated Isolate Might Appear Same by PFGE</vt:lpstr>
      <vt:lpstr>Limitation: Genetically Related Isolate Might Appear Different By PFGE</vt:lpstr>
      <vt:lpstr>Can genomics clear up this picture?</vt:lpstr>
      <vt:lpstr>Genome comparison</vt:lpstr>
      <vt:lpstr>Major methods we use</vt:lpstr>
      <vt:lpstr>Sites</vt:lpstr>
      <vt:lpstr>Sites</vt:lpstr>
      <vt:lpstr>NCBI Pathogens</vt:lpstr>
      <vt:lpstr>Additional information</vt:lpstr>
      <vt:lpstr>How</vt:lpstr>
      <vt:lpstr>Using NCBI Pathogens for surveillance</vt:lpstr>
      <vt:lpstr>Example: searching 2015K-0310 </vt:lpstr>
      <vt:lpstr>Example: searching 2015K-0310 </vt:lpstr>
      <vt:lpstr>Example: searching 2015K-0310 </vt:lpstr>
      <vt:lpstr>Algorithms</vt:lpstr>
      <vt:lpstr>kmers</vt:lpstr>
      <vt:lpstr>Kmers, jaccard distance</vt:lpstr>
      <vt:lpstr>Mashtree</vt:lpstr>
      <vt:lpstr>Mashtree is command line</vt:lpstr>
      <vt:lpstr>Kmer-based software</vt:lpstr>
      <vt:lpstr>MLST</vt:lpstr>
      <vt:lpstr>7-gene MLST</vt:lpstr>
      <vt:lpstr>Animation of MLST</vt:lpstr>
      <vt:lpstr>Whole-genome MLST</vt:lpstr>
      <vt:lpstr>Flavors of multilocus sequence type analysis</vt:lpstr>
      <vt:lpstr>Example wgMLST tree</vt:lpstr>
      <vt:lpstr>MLST software</vt:lpstr>
      <vt:lpstr>MLST Resources</vt:lpstr>
      <vt:lpstr>Which algorithm should you use?</vt:lpstr>
      <vt:lpstr>Fun examples</vt:lpstr>
      <vt:lpstr>Reminder, How to read a phylogeny </vt:lpstr>
      <vt:lpstr>Phylogenetically related outbreak of unknown etiology, December 2013</vt:lpstr>
      <vt:lpstr>Stone fruit recall</vt:lpstr>
      <vt:lpstr>In conclusion</vt:lpstr>
      <vt:lpstr>Can we do this ourselves?</vt:lpstr>
      <vt:lpstr>Focus on some software</vt:lpstr>
      <vt:lpstr>NCBI Pathogens example</vt:lpstr>
      <vt:lpstr>Example: searching CFSAN023463</vt:lpstr>
      <vt:lpstr>Example: searching CFSAN023463 </vt:lpstr>
      <vt:lpstr>Example: searching CFSAN023463 </vt:lpstr>
      <vt:lpstr>MLST of CFSAN023463</vt:lpstr>
      <vt:lpstr>MLST of CFSAN023463</vt:lpstr>
      <vt:lpstr>MLST of CFSAN023463</vt:lpstr>
      <vt:lpstr>More data</vt:lpstr>
      <vt:lpstr>The Listeria monocytogenes dataset</vt:lpstr>
      <vt:lpstr>Homework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Genomic Epidemiology</dc:title>
  <dc:creator>Katz, Lee S. (CDC/DDID/NCEZID/DFWED)</dc:creator>
  <cp:lastModifiedBy>Katz, Lee S. (CDC/NCIRD/DBD)</cp:lastModifiedBy>
  <cp:revision>1</cp:revision>
  <dcterms:created xsi:type="dcterms:W3CDTF">2022-11-27T00:48:17Z</dcterms:created>
  <dcterms:modified xsi:type="dcterms:W3CDTF">2025-04-08T19:28:28Z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94a7b8-f06c-4dfe-bdcc-9b548fd58c31_Enabled">
    <vt:lpwstr>true</vt:lpwstr>
  </property>
  <property fmtid="{D5CDD505-2E9C-101B-9397-08002B2CF9AE}" pid="3" name="MSIP_Label_7b94a7b8-f06c-4dfe-bdcc-9b548fd58c31_SetDate">
    <vt:lpwstr>2022-11-27T21:50:01Z</vt:lpwstr>
  </property>
  <property fmtid="{D5CDD505-2E9C-101B-9397-08002B2CF9AE}" pid="4" name="MSIP_Label_7b94a7b8-f06c-4dfe-bdcc-9b548fd58c31_Method">
    <vt:lpwstr>Privileged</vt:lpwstr>
  </property>
  <property fmtid="{D5CDD505-2E9C-101B-9397-08002B2CF9AE}" pid="5" name="MSIP_Label_7b94a7b8-f06c-4dfe-bdcc-9b548fd58c31_Name">
    <vt:lpwstr>7b94a7b8-f06c-4dfe-bdcc-9b548fd58c31</vt:lpwstr>
  </property>
  <property fmtid="{D5CDD505-2E9C-101B-9397-08002B2CF9AE}" pid="6" name="MSIP_Label_7b94a7b8-f06c-4dfe-bdcc-9b548fd58c31_SiteId">
    <vt:lpwstr>9ce70869-60db-44fd-abe8-d2767077fc8f</vt:lpwstr>
  </property>
  <property fmtid="{D5CDD505-2E9C-101B-9397-08002B2CF9AE}" pid="7" name="MSIP_Label_7b94a7b8-f06c-4dfe-bdcc-9b548fd58c31_ActionId">
    <vt:lpwstr>4596c27b-c00c-43be-9f9b-8fe015c0ba9d</vt:lpwstr>
  </property>
  <property fmtid="{D5CDD505-2E9C-101B-9397-08002B2CF9AE}" pid="8" name="MSIP_Label_7b94a7b8-f06c-4dfe-bdcc-9b548fd58c31_ContentBits">
    <vt:lpwstr>0</vt:lpwstr>
  </property>
</Properties>
</file>